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7620000" cy="19050000"/>
  <p:notesSz cx="6858000" cy="9144000"/>
  <p:embeddedFontLst>
    <p:embeddedFont>
      <p:font typeface="Calibri" panose="020F0502020204030204" pitchFamily="34" charset="0"/>
      <p:regular r:id="rId4"/>
      <p:bold r:id="rId5"/>
      <p:italic r:id="rId6"/>
      <p:boldItalic r:id="rId7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  <p:ext uri="http://customooxmlschemas.google.com/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12" roundtripDataSignature="AMtx7mg2XPkaqFTmVXZAzvFVCaBlNjk1P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70" d="100"/>
          <a:sy n="70" d="100"/>
        </p:scale>
        <p:origin x="3120" y="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presProps" Target="presProps.xml"/><Relationship Id="rId3" Type="http://schemas.openxmlformats.org/officeDocument/2006/relationships/notesMaster" Target="notesMasters/notesMaster1.xml"/><Relationship Id="rId7" Type="http://schemas.openxmlformats.org/officeDocument/2006/relationships/font" Target="fonts/font4.fntdata"/><Relationship Id="rId12" Type="http://customschemas.google.com/relationships/presentationmetadata" Target="metadata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3.fntdata"/><Relationship Id="rId5" Type="http://schemas.openxmlformats.org/officeDocument/2006/relationships/font" Target="fonts/font2.fntdata"/><Relationship Id="rId15" Type="http://schemas.openxmlformats.org/officeDocument/2006/relationships/theme" Target="theme/theme1.xml"/><Relationship Id="rId4" Type="http://schemas.openxmlformats.org/officeDocument/2006/relationships/font" Target="fonts/font1.fntdata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778976873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743200" y="685800"/>
            <a:ext cx="13716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840164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3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" name="Google Shape;14;p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2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2"/>
          <p:cNvSpPr txBox="1">
            <a:spLocks noGrp="1"/>
          </p:cNvSpPr>
          <p:nvPr>
            <p:ph type="body" idx="1"/>
          </p:nvPr>
        </p:nvSpPr>
        <p:spPr>
          <a:xfrm rot="5400000">
            <a:off x="2309018" y="-251619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1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3"/>
          <p:cNvSpPr txBox="1">
            <a:spLocks noGrp="1"/>
          </p:cNvSpPr>
          <p:nvPr>
            <p:ph type="title"/>
          </p:nvPr>
        </p:nvSpPr>
        <p:spPr>
          <a:xfrm rot="5400000">
            <a:off x="4732337" y="2171700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3"/>
          <p:cNvSpPr txBox="1">
            <a:spLocks noGrp="1"/>
          </p:cNvSpPr>
          <p:nvPr>
            <p:ph type="body" idx="1"/>
          </p:nvPr>
        </p:nvSpPr>
        <p:spPr>
          <a:xfrm rot="5400000">
            <a:off x="541338" y="190501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13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4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4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5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5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5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6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sz="4000" b="1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6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marL="914400" lvl="1" indent="-22860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marL="2743200" lvl="5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marL="3200400" lvl="6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marL="3657600" lvl="7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marL="4114800" lvl="8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6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7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7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36" name="Google Shape;36;p7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37" name="Google Shape;37;p7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7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8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8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3" name="Google Shape;43;p8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4" name="Google Shape;44;p8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5" name="Google Shape;45;p8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6" name="Google Shape;46;p8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8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8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9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9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9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0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10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marL="1371600" lvl="2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marL="2286000" lvl="4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marL="2743200" lvl="5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7" name="Google Shape;57;p10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58" name="Google Shape;58;p10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1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0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1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1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4" name="Google Shape;64;p11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65" name="Google Shape;65;p1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1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2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Relationship Id="rId9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/>
          <p:cNvSpPr/>
          <p:nvPr/>
        </p:nvSpPr>
        <p:spPr>
          <a:xfrm>
            <a:off x="0" y="4606844"/>
            <a:ext cx="7620000" cy="3410342"/>
          </a:xfrm>
          <a:prstGeom prst="rect">
            <a:avLst/>
          </a:prstGeom>
          <a:solidFill>
            <a:srgbClr val="96992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85;p1"/>
          <p:cNvSpPr/>
          <p:nvPr/>
        </p:nvSpPr>
        <p:spPr>
          <a:xfrm>
            <a:off x="25" y="3067500"/>
            <a:ext cx="7620000" cy="1553272"/>
          </a:xfrm>
          <a:prstGeom prst="rect">
            <a:avLst/>
          </a:prstGeom>
          <a:solidFill>
            <a:srgbClr val="2C9BC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86;p1"/>
          <p:cNvSpPr/>
          <p:nvPr/>
        </p:nvSpPr>
        <p:spPr>
          <a:xfrm>
            <a:off x="0" y="10772675"/>
            <a:ext cx="7620000" cy="3516600"/>
          </a:xfrm>
          <a:prstGeom prst="rect">
            <a:avLst/>
          </a:prstGeom>
          <a:solidFill>
            <a:srgbClr val="96992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87;p1"/>
          <p:cNvSpPr/>
          <p:nvPr/>
        </p:nvSpPr>
        <p:spPr>
          <a:xfrm>
            <a:off x="75" y="17470714"/>
            <a:ext cx="7620000" cy="969686"/>
          </a:xfrm>
          <a:prstGeom prst="rect">
            <a:avLst/>
          </a:prstGeom>
          <a:solidFill>
            <a:srgbClr val="96992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88" name="Google Shape;88;p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615354" y="5373743"/>
            <a:ext cx="1817077" cy="1817077"/>
          </a:xfrm>
          <a:prstGeom prst="rect">
            <a:avLst/>
          </a:prstGeom>
          <a:noFill/>
          <a:ln>
            <a:noFill/>
          </a:ln>
        </p:spPr>
      </p:pic>
      <p:pic>
        <p:nvPicPr>
          <p:cNvPr id="89" name="Google Shape;89;p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06772" y="8549654"/>
            <a:ext cx="1817077" cy="1817077"/>
          </a:xfrm>
          <a:prstGeom prst="rect">
            <a:avLst/>
          </a:prstGeom>
          <a:noFill/>
          <a:ln>
            <a:noFill/>
          </a:ln>
        </p:spPr>
      </p:pic>
      <p:pic>
        <p:nvPicPr>
          <p:cNvPr id="90" name="Google Shape;90;p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615354" y="11662232"/>
            <a:ext cx="1817077" cy="1817077"/>
          </a:xfrm>
          <a:prstGeom prst="rect">
            <a:avLst/>
          </a:prstGeom>
          <a:noFill/>
          <a:ln>
            <a:noFill/>
          </a:ln>
        </p:spPr>
      </p:pic>
      <p:pic>
        <p:nvPicPr>
          <p:cNvPr id="91" name="Google Shape;91;p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87569" y="15037891"/>
            <a:ext cx="1817077" cy="1817077"/>
          </a:xfrm>
          <a:prstGeom prst="rect">
            <a:avLst/>
          </a:prstGeom>
          <a:noFill/>
          <a:ln>
            <a:noFill/>
          </a:ln>
        </p:spPr>
      </p:pic>
      <p:pic>
        <p:nvPicPr>
          <p:cNvPr id="92" name="Google Shape;92;p1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6011008" y="5769397"/>
            <a:ext cx="1025769" cy="1025769"/>
          </a:xfrm>
          <a:prstGeom prst="rect">
            <a:avLst/>
          </a:prstGeom>
          <a:noFill/>
          <a:ln>
            <a:noFill/>
          </a:ln>
        </p:spPr>
      </p:pic>
      <p:pic>
        <p:nvPicPr>
          <p:cNvPr id="93" name="Google Shape;93;p1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725286" y="8980221"/>
            <a:ext cx="780049" cy="955942"/>
          </a:xfrm>
          <a:prstGeom prst="rect">
            <a:avLst/>
          </a:prstGeom>
          <a:noFill/>
          <a:ln>
            <a:noFill/>
          </a:ln>
        </p:spPr>
      </p:pic>
      <p:sp>
        <p:nvSpPr>
          <p:cNvPr id="94" name="Google Shape;94;p1"/>
          <p:cNvSpPr/>
          <p:nvPr/>
        </p:nvSpPr>
        <p:spPr>
          <a:xfrm>
            <a:off x="6011008" y="11887108"/>
            <a:ext cx="1025769" cy="1025769"/>
          </a:xfrm>
          <a:prstGeom prst="rect">
            <a:avLst/>
          </a:prstGeom>
          <a:noFill/>
          <a:ln>
            <a:noFill/>
          </a:ln>
        </p:spPr>
      </p:sp>
      <p:pic>
        <p:nvPicPr>
          <p:cNvPr id="96" name="Google Shape;96;p1"/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1115310" y="17712895"/>
            <a:ext cx="655223" cy="655223"/>
          </a:xfrm>
          <a:prstGeom prst="rect">
            <a:avLst/>
          </a:prstGeom>
          <a:noFill/>
          <a:ln>
            <a:noFill/>
          </a:ln>
        </p:spPr>
      </p:pic>
      <p:pic>
        <p:nvPicPr>
          <p:cNvPr id="98" name="Google Shape;98;p1"/>
          <p:cNvPicPr preferRelativeResize="0"/>
          <p:nvPr/>
        </p:nvPicPr>
        <p:blipFill rotWithShape="1">
          <a:blip r:embed="rId7">
            <a:alphaModFix/>
          </a:blip>
          <a:srcRect l="622" r="623"/>
          <a:stretch/>
        </p:blipFill>
        <p:spPr>
          <a:xfrm>
            <a:off x="4643693" y="17781523"/>
            <a:ext cx="579275" cy="586595"/>
          </a:xfrm>
          <a:prstGeom prst="rect">
            <a:avLst/>
          </a:prstGeom>
          <a:noFill/>
          <a:ln>
            <a:noFill/>
          </a:ln>
        </p:spPr>
      </p:pic>
      <p:pic>
        <p:nvPicPr>
          <p:cNvPr id="99" name="Google Shape;99;p1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706083" y="15468458"/>
            <a:ext cx="780049" cy="955942"/>
          </a:xfrm>
          <a:prstGeom prst="rect">
            <a:avLst/>
          </a:prstGeom>
          <a:noFill/>
          <a:ln>
            <a:noFill/>
          </a:ln>
        </p:spPr>
      </p:pic>
      <p:sp>
        <p:nvSpPr>
          <p:cNvPr id="100" name="Google Shape;100;p1"/>
          <p:cNvSpPr txBox="1"/>
          <p:nvPr/>
        </p:nvSpPr>
        <p:spPr>
          <a:xfrm>
            <a:off x="208982" y="285158"/>
            <a:ext cx="6793724" cy="14625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400" b="1" i="0" u="none" strike="noStrike" cap="none" dirty="0">
                <a:solidFill>
                  <a:srgbClr val="2C9BC0"/>
                </a:solidFill>
                <a:latin typeface="+mj-lt"/>
                <a:sym typeface="Arial"/>
              </a:rPr>
              <a:t>SUBVENCIÓNS </a:t>
            </a:r>
            <a:r>
              <a:rPr lang="en-US" sz="4400" b="1" i="0" u="none" strike="noStrike" cap="none" dirty="0" smtClean="0">
                <a:solidFill>
                  <a:srgbClr val="2C9BC0"/>
                </a:solidFill>
                <a:latin typeface="+mj-lt"/>
                <a:sym typeface="Arial"/>
              </a:rPr>
              <a:t>FESTAS PARROQUIAIS</a:t>
            </a:r>
            <a:endParaRPr sz="4400" b="1" dirty="0">
              <a:latin typeface="+mj-lt"/>
            </a:endParaRPr>
          </a:p>
        </p:txBody>
      </p:sp>
      <p:sp>
        <p:nvSpPr>
          <p:cNvPr id="101" name="Google Shape;101;p1"/>
          <p:cNvSpPr txBox="1"/>
          <p:nvPr/>
        </p:nvSpPr>
        <p:spPr>
          <a:xfrm>
            <a:off x="187569" y="5307068"/>
            <a:ext cx="5635870" cy="21159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313055" marR="0" lvl="1" indent="-156528" algn="l" rtl="0">
              <a:spcBef>
                <a:spcPts val="0"/>
              </a:spcBef>
              <a:spcAft>
                <a:spcPts val="0"/>
              </a:spcAft>
              <a:buClr>
                <a:srgbClr val="F5EEDC"/>
              </a:buClr>
              <a:buSzPts val="1450"/>
              <a:buFont typeface="Arial"/>
              <a:buChar char="•"/>
            </a:pPr>
            <a:r>
              <a:rPr lang="en-US" sz="1250" b="1" i="0" u="none" strike="noStrike" cap="none" dirty="0" err="1" smtClean="0">
                <a:solidFill>
                  <a:srgbClr val="F5EEDC"/>
                </a:solidFill>
                <a:sym typeface="Arial"/>
              </a:rPr>
              <a:t>Actuacións</a:t>
            </a:r>
            <a:r>
              <a:rPr lang="en-US" sz="1250" b="1" i="0" u="none" strike="noStrike" cap="none" dirty="0" smtClean="0">
                <a:solidFill>
                  <a:srgbClr val="F5EEDC"/>
                </a:solidFill>
                <a:sym typeface="Arial"/>
              </a:rPr>
              <a:t> </a:t>
            </a:r>
            <a:r>
              <a:rPr lang="en-US" sz="1250" b="1" i="0" u="none" strike="noStrike" cap="none" dirty="0" err="1" smtClean="0">
                <a:solidFill>
                  <a:srgbClr val="F5EEDC"/>
                </a:solidFill>
                <a:sym typeface="Arial"/>
              </a:rPr>
              <a:t>musicais</a:t>
            </a:r>
            <a:r>
              <a:rPr lang="en-US" sz="1250" b="1" i="0" u="none" strike="noStrike" cap="none" dirty="0" smtClean="0">
                <a:solidFill>
                  <a:srgbClr val="F5EEDC"/>
                </a:solidFill>
                <a:sym typeface="Arial"/>
              </a:rPr>
              <a:t> </a:t>
            </a:r>
            <a:r>
              <a:rPr lang="en-US" sz="1250" b="1" i="0" u="none" strike="noStrike" cap="none" dirty="0" err="1" smtClean="0">
                <a:solidFill>
                  <a:srgbClr val="F5EEDC"/>
                </a:solidFill>
                <a:sym typeface="Arial"/>
              </a:rPr>
              <a:t>ou</a:t>
            </a:r>
            <a:r>
              <a:rPr lang="en-US" sz="1250" b="1" i="0" u="none" strike="noStrike" cap="none" dirty="0" smtClean="0">
                <a:solidFill>
                  <a:srgbClr val="F5EEDC"/>
                </a:solidFill>
                <a:sym typeface="Arial"/>
              </a:rPr>
              <a:t>  </a:t>
            </a:r>
            <a:r>
              <a:rPr lang="en-US" sz="1250" b="1" i="0" u="none" strike="noStrike" cap="none" dirty="0" err="1" smtClean="0">
                <a:solidFill>
                  <a:srgbClr val="F5EEDC"/>
                </a:solidFill>
                <a:sym typeface="Arial"/>
              </a:rPr>
              <a:t>artísticas</a:t>
            </a:r>
            <a:r>
              <a:rPr lang="en-US" sz="1250" b="1" i="0" u="none" strike="noStrike" cap="none" dirty="0" smtClean="0">
                <a:solidFill>
                  <a:srgbClr val="F5EEDC"/>
                </a:solidFill>
                <a:sym typeface="Arial"/>
              </a:rPr>
              <a:t>.</a:t>
            </a:r>
          </a:p>
          <a:p>
            <a:pPr marL="313055" marR="0" lvl="1" indent="-156528" algn="l" rtl="0">
              <a:spcBef>
                <a:spcPts val="0"/>
              </a:spcBef>
              <a:spcAft>
                <a:spcPts val="0"/>
              </a:spcAft>
              <a:buClr>
                <a:srgbClr val="F5EEDC"/>
              </a:buClr>
              <a:buSzPts val="1450"/>
              <a:buFont typeface="Arial"/>
              <a:buChar char="•"/>
            </a:pPr>
            <a:endParaRPr lang="en-US" sz="1250" b="1" dirty="0">
              <a:solidFill>
                <a:srgbClr val="F5EEDC"/>
              </a:solidFill>
            </a:endParaRPr>
          </a:p>
          <a:p>
            <a:pPr marL="313055" marR="0" lvl="1" indent="-156528" algn="l" rtl="0">
              <a:spcBef>
                <a:spcPts val="0"/>
              </a:spcBef>
              <a:spcAft>
                <a:spcPts val="0"/>
              </a:spcAft>
              <a:buClr>
                <a:srgbClr val="F5EEDC"/>
              </a:buClr>
              <a:buSzPts val="1450"/>
              <a:buFont typeface="Arial"/>
              <a:buChar char="•"/>
            </a:pPr>
            <a:r>
              <a:rPr lang="en-US" sz="1250" b="1" i="0" u="none" strike="noStrike" cap="none" dirty="0" err="1" smtClean="0">
                <a:solidFill>
                  <a:srgbClr val="F5EEDC"/>
                </a:solidFill>
                <a:sym typeface="Arial"/>
              </a:rPr>
              <a:t>Aluguer</a:t>
            </a:r>
            <a:r>
              <a:rPr lang="en-US" sz="1250" b="1" i="0" u="none" strike="noStrike" cap="none" dirty="0" smtClean="0">
                <a:solidFill>
                  <a:srgbClr val="F5EEDC"/>
                </a:solidFill>
                <a:sym typeface="Arial"/>
              </a:rPr>
              <a:t> de </a:t>
            </a:r>
            <a:r>
              <a:rPr lang="en-US" sz="1250" b="1" i="0" u="none" strike="noStrike" cap="none" dirty="0" err="1" smtClean="0">
                <a:solidFill>
                  <a:srgbClr val="F5EEDC"/>
                </a:solidFill>
                <a:sym typeface="Arial"/>
              </a:rPr>
              <a:t>carpas</a:t>
            </a:r>
            <a:r>
              <a:rPr lang="en-US" sz="1250" b="1" i="0" u="none" strike="noStrike" cap="none" dirty="0" smtClean="0">
                <a:solidFill>
                  <a:srgbClr val="F5EEDC"/>
                </a:solidFill>
                <a:sym typeface="Arial"/>
              </a:rPr>
              <a:t>, </a:t>
            </a:r>
            <a:r>
              <a:rPr lang="en-US" sz="1250" b="1" i="0" u="none" strike="noStrike" cap="none" dirty="0" err="1" smtClean="0">
                <a:solidFill>
                  <a:srgbClr val="F5EEDC"/>
                </a:solidFill>
                <a:sym typeface="Arial"/>
              </a:rPr>
              <a:t>sonorización</a:t>
            </a:r>
            <a:r>
              <a:rPr lang="en-US" sz="1250" b="1" i="0" u="none" strike="noStrike" cap="none" dirty="0" smtClean="0">
                <a:solidFill>
                  <a:srgbClr val="F5EEDC"/>
                </a:solidFill>
                <a:sym typeface="Arial"/>
              </a:rPr>
              <a:t> e </a:t>
            </a:r>
            <a:r>
              <a:rPr lang="en-US" sz="1250" b="1" i="0" u="none" strike="noStrike" cap="none" dirty="0" err="1" smtClean="0">
                <a:solidFill>
                  <a:srgbClr val="F5EEDC"/>
                </a:solidFill>
                <a:sym typeface="Arial"/>
              </a:rPr>
              <a:t>iluminación</a:t>
            </a:r>
            <a:r>
              <a:rPr lang="en-US" sz="1250" b="1" i="0" u="none" strike="noStrike" cap="none" dirty="0" smtClean="0">
                <a:solidFill>
                  <a:srgbClr val="F5EEDC"/>
                </a:solidFill>
                <a:sym typeface="Arial"/>
              </a:rPr>
              <a:t> das </a:t>
            </a:r>
            <a:r>
              <a:rPr lang="en-US" sz="1250" b="1" i="0" u="none" strike="noStrike" cap="none" dirty="0" err="1" smtClean="0">
                <a:solidFill>
                  <a:srgbClr val="F5EEDC"/>
                </a:solidFill>
                <a:sym typeface="Arial"/>
              </a:rPr>
              <a:t>actuacións</a:t>
            </a:r>
            <a:r>
              <a:rPr lang="en-US" sz="1250" b="1" i="0" u="none" strike="noStrike" cap="none" dirty="0" smtClean="0">
                <a:solidFill>
                  <a:srgbClr val="F5EEDC"/>
                </a:solidFill>
                <a:sym typeface="Arial"/>
              </a:rPr>
              <a:t>.</a:t>
            </a:r>
          </a:p>
          <a:p>
            <a:pPr marL="313055" marR="0" lvl="1" indent="-156528" algn="l" rtl="0">
              <a:spcBef>
                <a:spcPts val="0"/>
              </a:spcBef>
              <a:spcAft>
                <a:spcPts val="0"/>
              </a:spcAft>
              <a:buClr>
                <a:srgbClr val="F5EEDC"/>
              </a:buClr>
              <a:buSzPts val="1450"/>
              <a:buFont typeface="Arial"/>
              <a:buChar char="•"/>
            </a:pPr>
            <a:endParaRPr lang="en-US" sz="1250" b="1" dirty="0">
              <a:solidFill>
                <a:srgbClr val="F5EEDC"/>
              </a:solidFill>
            </a:endParaRPr>
          </a:p>
          <a:p>
            <a:pPr marL="313055" marR="0" lvl="1" indent="-156528" algn="l" rtl="0">
              <a:spcBef>
                <a:spcPts val="0"/>
              </a:spcBef>
              <a:spcAft>
                <a:spcPts val="0"/>
              </a:spcAft>
              <a:buClr>
                <a:srgbClr val="F5EEDC"/>
              </a:buClr>
              <a:buSzPts val="1450"/>
              <a:buFont typeface="Arial"/>
              <a:buChar char="•"/>
            </a:pPr>
            <a:r>
              <a:rPr lang="en-US" sz="1250" b="1" i="0" u="none" strike="noStrike" cap="none" dirty="0" err="1" smtClean="0">
                <a:solidFill>
                  <a:srgbClr val="F5EEDC"/>
                </a:solidFill>
                <a:sym typeface="Arial"/>
              </a:rPr>
              <a:t>Electricidade</a:t>
            </a:r>
            <a:r>
              <a:rPr lang="en-US" sz="1250" b="1" i="0" u="none" strike="noStrike" cap="none" dirty="0" smtClean="0">
                <a:solidFill>
                  <a:srgbClr val="F5EEDC"/>
                </a:solidFill>
                <a:sym typeface="Arial"/>
              </a:rPr>
              <a:t> (</a:t>
            </a:r>
            <a:r>
              <a:rPr lang="en-US" sz="1250" b="1" i="0" u="none" strike="noStrike" cap="none" dirty="0" err="1" smtClean="0">
                <a:solidFill>
                  <a:srgbClr val="F5EEDC"/>
                </a:solidFill>
                <a:sym typeface="Arial"/>
              </a:rPr>
              <a:t>alumeado</a:t>
            </a:r>
            <a:r>
              <a:rPr lang="en-US" sz="1250" b="1" i="0" u="none" strike="noStrike" cap="none" dirty="0" smtClean="0">
                <a:solidFill>
                  <a:srgbClr val="F5EEDC"/>
                </a:solidFill>
                <a:sym typeface="Arial"/>
              </a:rPr>
              <a:t> </a:t>
            </a:r>
            <a:r>
              <a:rPr lang="en-US" sz="1250" b="1" i="0" u="none" strike="noStrike" cap="none" dirty="0" err="1" smtClean="0">
                <a:solidFill>
                  <a:srgbClr val="F5EEDC"/>
                </a:solidFill>
                <a:sym typeface="Arial"/>
              </a:rPr>
              <a:t>festivo</a:t>
            </a:r>
            <a:r>
              <a:rPr lang="en-US" sz="1250" b="1" i="0" u="none" strike="noStrike" cap="none" dirty="0" smtClean="0">
                <a:solidFill>
                  <a:srgbClr val="F5EEDC"/>
                </a:solidFill>
                <a:sym typeface="Arial"/>
              </a:rPr>
              <a:t>, </a:t>
            </a:r>
            <a:r>
              <a:rPr lang="en-US" sz="1250" b="1" i="0" u="none" strike="noStrike" cap="none" dirty="0" err="1" smtClean="0">
                <a:solidFill>
                  <a:srgbClr val="F5EEDC"/>
                </a:solidFill>
                <a:sym typeface="Arial"/>
              </a:rPr>
              <a:t>grupos</a:t>
            </a:r>
            <a:r>
              <a:rPr lang="en-US" sz="1250" b="1" i="0" u="none" strike="noStrike" cap="none" dirty="0" smtClean="0">
                <a:solidFill>
                  <a:srgbClr val="F5EEDC"/>
                </a:solidFill>
                <a:sym typeface="Arial"/>
              </a:rPr>
              <a:t> </a:t>
            </a:r>
            <a:r>
              <a:rPr lang="en-US" sz="1250" b="1" i="0" u="none" strike="noStrike" cap="none" dirty="0" err="1" smtClean="0">
                <a:solidFill>
                  <a:srgbClr val="F5EEDC"/>
                </a:solidFill>
                <a:sym typeface="Arial"/>
              </a:rPr>
              <a:t>electróxenos</a:t>
            </a:r>
            <a:r>
              <a:rPr lang="en-US" sz="1250" b="1" i="0" u="none" strike="noStrike" cap="none" dirty="0" smtClean="0">
                <a:solidFill>
                  <a:srgbClr val="F5EEDC"/>
                </a:solidFill>
                <a:sym typeface="Arial"/>
              </a:rPr>
              <a:t>…)</a:t>
            </a:r>
            <a:r>
              <a:rPr lang="en-US" sz="1250" b="0" i="0" u="none" strike="noStrike" cap="none" dirty="0" smtClean="0">
                <a:solidFill>
                  <a:srgbClr val="F5EEDC"/>
                </a:solidFill>
                <a:sym typeface="Arial"/>
              </a:rPr>
              <a:t> </a:t>
            </a:r>
            <a:endParaRPr sz="1250" dirty="0"/>
          </a:p>
          <a:p>
            <a:pPr marL="156527" marR="0" lvl="1" algn="l" rtl="0">
              <a:spcBef>
                <a:spcPts val="0"/>
              </a:spcBef>
              <a:spcAft>
                <a:spcPts val="0"/>
              </a:spcAft>
              <a:buClr>
                <a:srgbClr val="F5EEDC"/>
              </a:buClr>
              <a:buSzPts val="1450"/>
            </a:pPr>
            <a:endParaRPr lang="en-US" sz="1250" b="1" dirty="0">
              <a:solidFill>
                <a:srgbClr val="F5EEDC"/>
              </a:solidFill>
            </a:endParaRPr>
          </a:p>
          <a:p>
            <a:pPr marL="313055" marR="0" lvl="1" indent="-156528" algn="l" rtl="0">
              <a:spcBef>
                <a:spcPts val="0"/>
              </a:spcBef>
              <a:spcAft>
                <a:spcPts val="0"/>
              </a:spcAft>
              <a:buClr>
                <a:srgbClr val="F5EEDC"/>
              </a:buClr>
              <a:buSzPts val="1450"/>
              <a:buFont typeface="Arial"/>
              <a:buChar char="•"/>
            </a:pPr>
            <a:r>
              <a:rPr lang="en-US" sz="1250" b="1" i="0" u="none" strike="noStrike" cap="none" dirty="0" err="1" smtClean="0">
                <a:solidFill>
                  <a:srgbClr val="F5EEDC"/>
                </a:solidFill>
                <a:sym typeface="Arial"/>
              </a:rPr>
              <a:t>Pirotecnia</a:t>
            </a:r>
            <a:r>
              <a:rPr lang="en-US" sz="1250" b="1" i="0" u="none" strike="noStrike" cap="none" dirty="0" smtClean="0">
                <a:solidFill>
                  <a:srgbClr val="F5EEDC"/>
                </a:solidFill>
                <a:sym typeface="Arial"/>
              </a:rPr>
              <a:t>,  </a:t>
            </a:r>
            <a:r>
              <a:rPr lang="en-US" sz="1250" b="1" i="0" u="none" strike="noStrike" cap="none" dirty="0" err="1" smtClean="0">
                <a:solidFill>
                  <a:srgbClr val="F5EEDC"/>
                </a:solidFill>
                <a:sym typeface="Arial"/>
              </a:rPr>
              <a:t>aluguer</a:t>
            </a:r>
            <a:r>
              <a:rPr lang="en-US" sz="1250" b="1" i="0" u="none" strike="noStrike" cap="none" dirty="0" smtClean="0">
                <a:solidFill>
                  <a:srgbClr val="F5EEDC"/>
                </a:solidFill>
                <a:sym typeface="Arial"/>
              </a:rPr>
              <a:t> de </a:t>
            </a:r>
            <a:r>
              <a:rPr lang="en-US" sz="1250" b="1" i="0" u="none" strike="noStrike" cap="none" dirty="0" err="1" smtClean="0">
                <a:solidFill>
                  <a:srgbClr val="F5EEDC"/>
                </a:solidFill>
                <a:sym typeface="Arial"/>
              </a:rPr>
              <a:t>vaias</a:t>
            </a:r>
            <a:r>
              <a:rPr lang="en-US" sz="1250" b="1" i="0" u="none" strike="noStrike" cap="none" dirty="0" smtClean="0">
                <a:solidFill>
                  <a:srgbClr val="F5EEDC"/>
                </a:solidFill>
                <a:sym typeface="Arial"/>
              </a:rPr>
              <a:t>, </a:t>
            </a:r>
            <a:r>
              <a:rPr lang="en-US" sz="1250" b="1" i="0" u="none" strike="noStrike" cap="none" dirty="0" err="1" smtClean="0">
                <a:solidFill>
                  <a:srgbClr val="F5EEDC"/>
                </a:solidFill>
                <a:sym typeface="Arial"/>
              </a:rPr>
              <a:t>inchables</a:t>
            </a:r>
            <a:r>
              <a:rPr lang="en-US" sz="1250" b="1" i="0" u="none" strike="noStrike" cap="none" dirty="0" smtClean="0">
                <a:solidFill>
                  <a:srgbClr val="F5EEDC"/>
                </a:solidFill>
                <a:sym typeface="Arial"/>
              </a:rPr>
              <a:t> e </a:t>
            </a:r>
            <a:r>
              <a:rPr lang="en-US" sz="1250" b="1" i="0" u="none" strike="noStrike" cap="none" dirty="0" err="1" smtClean="0">
                <a:solidFill>
                  <a:srgbClr val="F5EEDC"/>
                </a:solidFill>
                <a:sym typeface="Arial"/>
              </a:rPr>
              <a:t>seguridade</a:t>
            </a:r>
            <a:r>
              <a:rPr lang="en-US" sz="1250" b="1" i="0" u="none" strike="noStrike" cap="none" dirty="0" smtClean="0">
                <a:solidFill>
                  <a:srgbClr val="F5EEDC"/>
                </a:solidFill>
                <a:sym typeface="Arial"/>
              </a:rPr>
              <a:t>.</a:t>
            </a:r>
          </a:p>
          <a:p>
            <a:pPr marL="313055" marR="0" lvl="1" indent="-156528" algn="l" rtl="0">
              <a:spcBef>
                <a:spcPts val="0"/>
              </a:spcBef>
              <a:spcAft>
                <a:spcPts val="0"/>
              </a:spcAft>
              <a:buClr>
                <a:srgbClr val="F5EEDC"/>
              </a:buClr>
              <a:buSzPts val="1450"/>
              <a:buFont typeface="Arial"/>
              <a:buChar char="•"/>
            </a:pPr>
            <a:endParaRPr lang="en-US" sz="1250" b="1" dirty="0">
              <a:solidFill>
                <a:srgbClr val="F5EEDC"/>
              </a:solidFill>
            </a:endParaRPr>
          </a:p>
          <a:p>
            <a:pPr marL="313055" marR="0" lvl="1" indent="-156528" algn="l" rtl="0">
              <a:spcBef>
                <a:spcPts val="0"/>
              </a:spcBef>
              <a:spcAft>
                <a:spcPts val="0"/>
              </a:spcAft>
              <a:buClr>
                <a:srgbClr val="F5EEDC"/>
              </a:buClr>
              <a:buSzPts val="1450"/>
              <a:buFont typeface="Arial"/>
              <a:buChar char="•"/>
            </a:pPr>
            <a:r>
              <a:rPr lang="en-US" sz="1250" b="1" i="0" u="none" strike="noStrike" cap="none" dirty="0" err="1" smtClean="0">
                <a:solidFill>
                  <a:srgbClr val="F5EEDC"/>
                </a:solidFill>
                <a:sym typeface="Arial"/>
              </a:rPr>
              <a:t>Memorias</a:t>
            </a:r>
            <a:r>
              <a:rPr lang="en-US" sz="1250" b="1" i="0" u="none" strike="noStrike" cap="none" dirty="0" smtClean="0">
                <a:solidFill>
                  <a:srgbClr val="F5EEDC"/>
                </a:solidFill>
                <a:sym typeface="Arial"/>
              </a:rPr>
              <a:t> </a:t>
            </a:r>
            <a:r>
              <a:rPr lang="en-US" sz="1250" b="1" i="0" u="none" strike="noStrike" cap="none" dirty="0" err="1" smtClean="0">
                <a:solidFill>
                  <a:srgbClr val="F5EEDC"/>
                </a:solidFill>
                <a:sym typeface="Arial"/>
              </a:rPr>
              <a:t>técnicas</a:t>
            </a:r>
            <a:r>
              <a:rPr lang="en-US" sz="1250" b="1" i="0" u="none" strike="noStrike" cap="none" dirty="0" smtClean="0">
                <a:solidFill>
                  <a:srgbClr val="F5EEDC"/>
                </a:solidFill>
                <a:sym typeface="Arial"/>
              </a:rPr>
              <a:t>, </a:t>
            </a:r>
            <a:r>
              <a:rPr lang="en-US" sz="1250" b="1" i="0" u="none" strike="noStrike" cap="none" dirty="0" err="1" smtClean="0">
                <a:solidFill>
                  <a:srgbClr val="F5EEDC"/>
                </a:solidFill>
                <a:sym typeface="Arial"/>
              </a:rPr>
              <a:t>dereitos</a:t>
            </a:r>
            <a:r>
              <a:rPr lang="en-US" sz="1250" b="1" i="0" u="none" strike="noStrike" cap="none" dirty="0" smtClean="0">
                <a:solidFill>
                  <a:srgbClr val="F5EEDC"/>
                </a:solidFill>
                <a:sym typeface="Arial"/>
              </a:rPr>
              <a:t> de </a:t>
            </a:r>
            <a:r>
              <a:rPr lang="en-US" sz="1250" b="1" i="0" u="none" strike="noStrike" cap="none" dirty="0" err="1" smtClean="0">
                <a:solidFill>
                  <a:srgbClr val="F5EEDC"/>
                </a:solidFill>
                <a:sym typeface="Arial"/>
              </a:rPr>
              <a:t>autor</a:t>
            </a:r>
            <a:r>
              <a:rPr lang="en-US" sz="1250" b="1" i="0" u="none" strike="noStrike" cap="none" dirty="0" smtClean="0">
                <a:solidFill>
                  <a:srgbClr val="F5EEDC"/>
                </a:solidFill>
                <a:sym typeface="Arial"/>
              </a:rPr>
              <a:t> e </a:t>
            </a:r>
            <a:r>
              <a:rPr lang="en-US" sz="1250" b="1" i="0" u="none" strike="noStrike" cap="none" dirty="0" err="1" smtClean="0">
                <a:solidFill>
                  <a:srgbClr val="F5EEDC"/>
                </a:solidFill>
                <a:sym typeface="Arial"/>
              </a:rPr>
              <a:t>certificacións</a:t>
            </a:r>
            <a:r>
              <a:rPr lang="en-US" sz="1250" b="1" i="0" u="none" strike="noStrike" cap="none" dirty="0" smtClean="0">
                <a:solidFill>
                  <a:srgbClr val="F5EEDC"/>
                </a:solidFill>
                <a:sym typeface="Arial"/>
              </a:rPr>
              <a:t> </a:t>
            </a:r>
            <a:r>
              <a:rPr lang="en-US" sz="1250" b="1" i="0" u="none" strike="noStrike" cap="none" dirty="0" err="1" smtClean="0">
                <a:solidFill>
                  <a:srgbClr val="F5EEDC"/>
                </a:solidFill>
                <a:sym typeface="Arial"/>
              </a:rPr>
              <a:t>preceptivas</a:t>
            </a:r>
            <a:r>
              <a:rPr lang="en-US" sz="1250" b="1" i="0" u="none" strike="noStrike" cap="none" dirty="0" smtClean="0">
                <a:solidFill>
                  <a:srgbClr val="F5EEDC"/>
                </a:solidFill>
                <a:sym typeface="Arial"/>
              </a:rPr>
              <a:t>.</a:t>
            </a:r>
          </a:p>
          <a:p>
            <a:pPr marL="313055" marR="0" lvl="1" indent="-156528" algn="l" rtl="0">
              <a:spcBef>
                <a:spcPts val="0"/>
              </a:spcBef>
              <a:spcAft>
                <a:spcPts val="0"/>
              </a:spcAft>
              <a:buClr>
                <a:srgbClr val="F5EEDC"/>
              </a:buClr>
              <a:buSzPts val="1450"/>
              <a:buFont typeface="Arial"/>
              <a:buChar char="•"/>
            </a:pPr>
            <a:endParaRPr lang="en-US" sz="1250" b="1" dirty="0">
              <a:solidFill>
                <a:srgbClr val="F5EEDC"/>
              </a:solidFill>
            </a:endParaRPr>
          </a:p>
          <a:p>
            <a:pPr marL="313055" marR="0" lvl="1" indent="-156528" algn="l" rtl="0">
              <a:spcBef>
                <a:spcPts val="0"/>
              </a:spcBef>
              <a:spcAft>
                <a:spcPts val="0"/>
              </a:spcAft>
              <a:buClr>
                <a:srgbClr val="F5EEDC"/>
              </a:buClr>
              <a:buSzPts val="1450"/>
              <a:buFont typeface="Arial"/>
              <a:buChar char="•"/>
            </a:pPr>
            <a:r>
              <a:rPr lang="en-US" sz="1250" b="1" dirty="0" err="1" smtClean="0">
                <a:solidFill>
                  <a:srgbClr val="F5EEDC"/>
                </a:solidFill>
              </a:rPr>
              <a:t>Calquera</a:t>
            </a:r>
            <a:r>
              <a:rPr lang="en-US" sz="1250" b="1" dirty="0" smtClean="0">
                <a:solidFill>
                  <a:srgbClr val="F5EEDC"/>
                </a:solidFill>
              </a:rPr>
              <a:t> </a:t>
            </a:r>
            <a:r>
              <a:rPr lang="en-US" sz="1250" b="1" dirty="0" err="1" smtClean="0">
                <a:solidFill>
                  <a:srgbClr val="F5EEDC"/>
                </a:solidFill>
              </a:rPr>
              <a:t>outra</a:t>
            </a:r>
            <a:r>
              <a:rPr lang="en-US" sz="1250" b="1" dirty="0" smtClean="0">
                <a:solidFill>
                  <a:srgbClr val="F5EEDC"/>
                </a:solidFill>
              </a:rPr>
              <a:t> </a:t>
            </a:r>
            <a:r>
              <a:rPr lang="en-US" sz="1250" b="1" dirty="0" err="1" smtClean="0">
                <a:solidFill>
                  <a:srgbClr val="F5EEDC"/>
                </a:solidFill>
              </a:rPr>
              <a:t>actividade</a:t>
            </a:r>
            <a:r>
              <a:rPr lang="en-US" sz="1250" b="1" dirty="0" smtClean="0">
                <a:solidFill>
                  <a:srgbClr val="F5EEDC"/>
                </a:solidFill>
              </a:rPr>
              <a:t> </a:t>
            </a:r>
            <a:r>
              <a:rPr lang="en-US" sz="1250" b="1" dirty="0" err="1" smtClean="0">
                <a:solidFill>
                  <a:srgbClr val="F5EEDC"/>
                </a:solidFill>
              </a:rPr>
              <a:t>ou</a:t>
            </a:r>
            <a:r>
              <a:rPr lang="en-US" sz="1250" b="1" dirty="0" smtClean="0">
                <a:solidFill>
                  <a:srgbClr val="F5EEDC"/>
                </a:solidFill>
              </a:rPr>
              <a:t> element </a:t>
            </a:r>
            <a:r>
              <a:rPr lang="en-US" sz="1250" b="1" dirty="0" err="1" smtClean="0">
                <a:solidFill>
                  <a:srgbClr val="F5EEDC"/>
                </a:solidFill>
              </a:rPr>
              <a:t>relacionado</a:t>
            </a:r>
            <a:r>
              <a:rPr lang="en-US" sz="1250" b="1" dirty="0" smtClean="0">
                <a:solidFill>
                  <a:srgbClr val="F5EEDC"/>
                </a:solidFill>
              </a:rPr>
              <a:t> co </a:t>
            </a:r>
            <a:r>
              <a:rPr lang="en-US" sz="1250" b="1" dirty="0" err="1" smtClean="0">
                <a:solidFill>
                  <a:srgbClr val="F5EEDC"/>
                </a:solidFill>
              </a:rPr>
              <a:t>evento</a:t>
            </a:r>
            <a:endParaRPr sz="1250" b="1" dirty="0"/>
          </a:p>
        </p:txBody>
      </p:sp>
      <p:sp>
        <p:nvSpPr>
          <p:cNvPr id="102" name="Google Shape;102;p1"/>
          <p:cNvSpPr txBox="1"/>
          <p:nvPr/>
        </p:nvSpPr>
        <p:spPr>
          <a:xfrm>
            <a:off x="642138" y="11402868"/>
            <a:ext cx="4658515" cy="239905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58" b="0" i="0" u="sng" strike="noStrike" cap="none" dirty="0" err="1" smtClean="0">
                <a:solidFill>
                  <a:srgbClr val="F5EEDC"/>
                </a:solidFill>
                <a:sym typeface="Arial"/>
              </a:rPr>
              <a:t>Festas</a:t>
            </a:r>
            <a:r>
              <a:rPr lang="en-US" sz="1358" b="0" i="0" u="sng" strike="noStrike" cap="none" dirty="0" smtClean="0">
                <a:solidFill>
                  <a:srgbClr val="F5EEDC"/>
                </a:solidFill>
                <a:sym typeface="Arial"/>
              </a:rPr>
              <a:t> </a:t>
            </a:r>
            <a:r>
              <a:rPr lang="en-US" sz="1358" u="sng" dirty="0" err="1">
                <a:solidFill>
                  <a:srgbClr val="F5EEDC"/>
                </a:solidFill>
              </a:rPr>
              <a:t>p</a:t>
            </a:r>
            <a:r>
              <a:rPr lang="en-US" sz="1358" b="0" i="0" u="sng" strike="noStrike" cap="none" dirty="0" err="1" smtClean="0">
                <a:solidFill>
                  <a:srgbClr val="F5EEDC"/>
                </a:solidFill>
                <a:sym typeface="Arial"/>
              </a:rPr>
              <a:t>atronais</a:t>
            </a:r>
            <a:r>
              <a:rPr lang="en-US" sz="1358" b="0" i="0" u="sng" strike="noStrike" cap="none" dirty="0" smtClean="0">
                <a:solidFill>
                  <a:srgbClr val="F5EEDC"/>
                </a:solidFill>
                <a:sym typeface="Arial"/>
              </a:rPr>
              <a:t> </a:t>
            </a:r>
            <a:r>
              <a:rPr lang="en-US" sz="1358" b="0" i="0" u="sng" strike="noStrike" cap="none" dirty="0" err="1" smtClean="0">
                <a:solidFill>
                  <a:srgbClr val="F5EEDC"/>
                </a:solidFill>
                <a:sym typeface="Arial"/>
              </a:rPr>
              <a:t>ou</a:t>
            </a:r>
            <a:r>
              <a:rPr lang="en-US" sz="1358" b="0" i="0" u="sng" strike="noStrike" cap="none" dirty="0" smtClean="0">
                <a:solidFill>
                  <a:srgbClr val="F5EEDC"/>
                </a:solidFill>
                <a:sym typeface="Arial"/>
              </a:rPr>
              <a:t> </a:t>
            </a:r>
            <a:r>
              <a:rPr lang="en-US" sz="1358" b="0" i="0" u="sng" strike="noStrike" cap="none" dirty="0" err="1" smtClean="0">
                <a:solidFill>
                  <a:srgbClr val="F5EEDC"/>
                </a:solidFill>
                <a:sym typeface="Arial"/>
              </a:rPr>
              <a:t>asimiladas</a:t>
            </a:r>
            <a:endParaRPr lang="en-US" sz="1358" b="0" i="0" u="sng" strike="noStrike" cap="none" dirty="0" smtClean="0">
              <a:solidFill>
                <a:srgbClr val="F5EEDC"/>
              </a:solidFill>
              <a:sym typeface="Arial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sz="1358" dirty="0">
              <a:solidFill>
                <a:srgbClr val="F5EEDC"/>
              </a:solidFill>
            </a:endParaRPr>
          </a:p>
          <a:p>
            <a:pPr marL="285750" marR="0" lvl="0" indent="-285750" algn="l" rtl="0"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en-US" sz="1100" dirty="0" smtClean="0">
                <a:solidFill>
                  <a:srgbClr val="F5EEDC"/>
                </a:solidFill>
              </a:rPr>
              <a:t>Para </a:t>
            </a:r>
            <a:r>
              <a:rPr lang="en-US" sz="1100" dirty="0" err="1" smtClean="0">
                <a:solidFill>
                  <a:srgbClr val="F5EEDC"/>
                </a:solidFill>
              </a:rPr>
              <a:t>todos</a:t>
            </a:r>
            <a:r>
              <a:rPr lang="en-US" sz="1100" dirty="0" smtClean="0">
                <a:solidFill>
                  <a:srgbClr val="F5EEDC"/>
                </a:solidFill>
              </a:rPr>
              <a:t> </a:t>
            </a:r>
            <a:r>
              <a:rPr lang="en-US" sz="1100" dirty="0" err="1" smtClean="0">
                <a:solidFill>
                  <a:srgbClr val="F5EEDC"/>
                </a:solidFill>
              </a:rPr>
              <a:t>os</a:t>
            </a:r>
            <a:r>
              <a:rPr lang="en-US" sz="1100" dirty="0" smtClean="0">
                <a:solidFill>
                  <a:srgbClr val="F5EEDC"/>
                </a:solidFill>
              </a:rPr>
              <a:t> </a:t>
            </a:r>
            <a:r>
              <a:rPr lang="en-US" sz="1100" dirty="0" err="1" smtClean="0">
                <a:solidFill>
                  <a:srgbClr val="F5EEDC"/>
                </a:solidFill>
              </a:rPr>
              <a:t>lugares</a:t>
            </a:r>
            <a:r>
              <a:rPr lang="en-US" sz="1100" dirty="0" smtClean="0">
                <a:solidFill>
                  <a:srgbClr val="F5EEDC"/>
                </a:solidFill>
              </a:rPr>
              <a:t>: 4,500,00 € </a:t>
            </a:r>
            <a:r>
              <a:rPr lang="en-US" sz="1100" dirty="0" err="1" smtClean="0">
                <a:solidFill>
                  <a:srgbClr val="F5EEDC"/>
                </a:solidFill>
              </a:rPr>
              <a:t>por</a:t>
            </a:r>
            <a:r>
              <a:rPr lang="en-US" sz="1100" dirty="0" smtClean="0">
                <a:solidFill>
                  <a:srgbClr val="F5EEDC"/>
                </a:solidFill>
              </a:rPr>
              <a:t> </a:t>
            </a:r>
            <a:r>
              <a:rPr lang="en-US" sz="1100" dirty="0" err="1" smtClean="0">
                <a:solidFill>
                  <a:srgbClr val="F5EEDC"/>
                </a:solidFill>
              </a:rPr>
              <a:t>día</a:t>
            </a:r>
            <a:r>
              <a:rPr lang="en-US" sz="1100" dirty="0" smtClean="0">
                <a:solidFill>
                  <a:srgbClr val="F5EEDC"/>
                </a:solidFill>
              </a:rPr>
              <a:t> de </a:t>
            </a:r>
            <a:r>
              <a:rPr lang="en-US" sz="1100" dirty="0" err="1" smtClean="0">
                <a:solidFill>
                  <a:srgbClr val="F5EEDC"/>
                </a:solidFill>
              </a:rPr>
              <a:t>festa</a:t>
            </a:r>
            <a:r>
              <a:rPr lang="en-US" sz="1100" dirty="0" smtClean="0">
                <a:solidFill>
                  <a:srgbClr val="F5EEDC"/>
                </a:solidFill>
              </a:rPr>
              <a:t> con </a:t>
            </a:r>
            <a:r>
              <a:rPr lang="en-US" sz="1100" dirty="0" err="1" smtClean="0">
                <a:solidFill>
                  <a:srgbClr val="F5EEDC"/>
                </a:solidFill>
              </a:rPr>
              <a:t>contratación</a:t>
            </a:r>
            <a:r>
              <a:rPr lang="en-US" sz="1100" dirty="0" smtClean="0">
                <a:solidFill>
                  <a:srgbClr val="F5EEDC"/>
                </a:solidFill>
              </a:rPr>
              <a:t> de </a:t>
            </a:r>
            <a:r>
              <a:rPr lang="en-US" sz="1100" dirty="0" err="1" smtClean="0">
                <a:solidFill>
                  <a:srgbClr val="F5EEDC"/>
                </a:solidFill>
              </a:rPr>
              <a:t>orquestra</a:t>
            </a:r>
            <a:r>
              <a:rPr lang="en-US" sz="1100" dirty="0" smtClean="0">
                <a:solidFill>
                  <a:srgbClr val="F5EEDC"/>
                </a:solidFill>
              </a:rPr>
              <a:t>/</a:t>
            </a:r>
            <a:r>
              <a:rPr lang="en-US" sz="1100" dirty="0" err="1" smtClean="0">
                <a:solidFill>
                  <a:srgbClr val="F5EEDC"/>
                </a:solidFill>
              </a:rPr>
              <a:t>grupo</a:t>
            </a:r>
            <a:r>
              <a:rPr lang="en-US" sz="1100" dirty="0" smtClean="0">
                <a:solidFill>
                  <a:srgbClr val="F5EEDC"/>
                </a:solidFill>
              </a:rPr>
              <a:t> de 5 </a:t>
            </a:r>
            <a:r>
              <a:rPr lang="en-US" sz="1100" dirty="0" err="1" smtClean="0">
                <a:solidFill>
                  <a:srgbClr val="F5EEDC"/>
                </a:solidFill>
              </a:rPr>
              <a:t>ou</a:t>
            </a:r>
            <a:r>
              <a:rPr lang="en-US" sz="1100" dirty="0" smtClean="0">
                <a:solidFill>
                  <a:srgbClr val="F5EEDC"/>
                </a:solidFill>
              </a:rPr>
              <a:t> </a:t>
            </a:r>
            <a:r>
              <a:rPr lang="en-US" sz="1100" dirty="0" err="1" smtClean="0">
                <a:solidFill>
                  <a:srgbClr val="F5EEDC"/>
                </a:solidFill>
              </a:rPr>
              <a:t>máis</a:t>
            </a:r>
            <a:r>
              <a:rPr lang="en-US" sz="1100" dirty="0" smtClean="0">
                <a:solidFill>
                  <a:srgbClr val="F5EEDC"/>
                </a:solidFill>
              </a:rPr>
              <a:t> </a:t>
            </a:r>
            <a:r>
              <a:rPr lang="en-US" sz="1100" dirty="0" err="1" smtClean="0">
                <a:solidFill>
                  <a:srgbClr val="F5EEDC"/>
                </a:solidFill>
              </a:rPr>
              <a:t>integrantes</a:t>
            </a:r>
            <a:r>
              <a:rPr lang="en-US" sz="1100" dirty="0" smtClean="0">
                <a:solidFill>
                  <a:srgbClr val="F5EEDC"/>
                </a:solidFill>
              </a:rPr>
              <a:t>.</a:t>
            </a:r>
          </a:p>
          <a:p>
            <a:pPr marL="285750" marR="0" lvl="0" indent="-285750" algn="l" rtl="0"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en-US" sz="1100" b="0" i="0" u="none" strike="noStrike" cap="none" dirty="0" smtClean="0">
                <a:solidFill>
                  <a:srgbClr val="F5EEDC"/>
                </a:solidFill>
                <a:sym typeface="Arial"/>
              </a:rPr>
              <a:t>Para </a:t>
            </a:r>
            <a:r>
              <a:rPr lang="en-US" sz="1100" b="0" i="0" u="none" strike="noStrike" cap="none" dirty="0" err="1" smtClean="0">
                <a:solidFill>
                  <a:srgbClr val="F5EEDC"/>
                </a:solidFill>
                <a:sym typeface="Arial"/>
              </a:rPr>
              <a:t>todos</a:t>
            </a:r>
            <a:r>
              <a:rPr lang="en-US" sz="1100" b="0" i="0" u="none" strike="noStrike" cap="none" dirty="0" smtClean="0">
                <a:solidFill>
                  <a:srgbClr val="F5EEDC"/>
                </a:solidFill>
                <a:sym typeface="Arial"/>
              </a:rPr>
              <a:t> </a:t>
            </a:r>
            <a:r>
              <a:rPr lang="en-US" sz="1100" b="0" i="0" u="none" strike="noStrike" cap="none" dirty="0" err="1" smtClean="0">
                <a:solidFill>
                  <a:srgbClr val="F5EEDC"/>
                </a:solidFill>
                <a:sym typeface="Arial"/>
              </a:rPr>
              <a:t>os</a:t>
            </a:r>
            <a:r>
              <a:rPr lang="en-US" sz="1100" b="0" i="0" u="none" strike="noStrike" cap="none" dirty="0" smtClean="0">
                <a:solidFill>
                  <a:srgbClr val="F5EEDC"/>
                </a:solidFill>
                <a:sym typeface="Arial"/>
              </a:rPr>
              <a:t> </a:t>
            </a:r>
            <a:r>
              <a:rPr lang="en-US" sz="1100" b="0" i="0" u="none" strike="noStrike" cap="none" dirty="0" err="1" smtClean="0">
                <a:solidFill>
                  <a:srgbClr val="F5EEDC"/>
                </a:solidFill>
                <a:sym typeface="Arial"/>
              </a:rPr>
              <a:t>lugares</a:t>
            </a:r>
            <a:r>
              <a:rPr lang="en-US" sz="1100" b="0" i="0" u="none" strike="noStrike" cap="none" dirty="0" smtClean="0">
                <a:solidFill>
                  <a:srgbClr val="F5EEDC"/>
                </a:solidFill>
                <a:sym typeface="Arial"/>
              </a:rPr>
              <a:t>: 2,000,00€ </a:t>
            </a:r>
            <a:r>
              <a:rPr lang="en-US" sz="1100" b="0" i="0" u="none" strike="noStrike" cap="none" dirty="0" err="1" smtClean="0">
                <a:solidFill>
                  <a:srgbClr val="F5EEDC"/>
                </a:solidFill>
                <a:sym typeface="Arial"/>
              </a:rPr>
              <a:t>por</a:t>
            </a:r>
            <a:r>
              <a:rPr lang="en-US" sz="1100" b="0" i="0" u="none" strike="noStrike" cap="none" dirty="0" smtClean="0">
                <a:solidFill>
                  <a:srgbClr val="F5EEDC"/>
                </a:solidFill>
                <a:sym typeface="Arial"/>
              </a:rPr>
              <a:t> </a:t>
            </a:r>
            <a:r>
              <a:rPr lang="en-US" sz="1100" b="0" i="0" u="none" strike="noStrike" cap="none" dirty="0" err="1" smtClean="0">
                <a:solidFill>
                  <a:srgbClr val="F5EEDC"/>
                </a:solidFill>
                <a:sym typeface="Arial"/>
              </a:rPr>
              <a:t>día</a:t>
            </a:r>
            <a:r>
              <a:rPr lang="en-US" sz="1100" b="0" i="0" u="none" strike="noStrike" cap="none" dirty="0" smtClean="0">
                <a:solidFill>
                  <a:srgbClr val="F5EEDC"/>
                </a:solidFill>
                <a:sym typeface="Arial"/>
              </a:rPr>
              <a:t> con </a:t>
            </a:r>
            <a:r>
              <a:rPr lang="en-US" sz="1100" b="0" i="0" u="none" strike="noStrike" cap="none" dirty="0" err="1" smtClean="0">
                <a:solidFill>
                  <a:srgbClr val="F5EEDC"/>
                </a:solidFill>
                <a:sym typeface="Arial"/>
              </a:rPr>
              <a:t>contratación</a:t>
            </a:r>
            <a:r>
              <a:rPr lang="en-US" sz="1100" b="0" i="0" u="none" strike="noStrike" cap="none" dirty="0" smtClean="0">
                <a:solidFill>
                  <a:srgbClr val="F5EEDC"/>
                </a:solidFill>
                <a:sym typeface="Arial"/>
              </a:rPr>
              <a:t> </a:t>
            </a:r>
            <a:r>
              <a:rPr lang="en-US" sz="1100" b="0" i="0" u="none" strike="noStrike" cap="none" dirty="0" smtClean="0">
                <a:solidFill>
                  <a:srgbClr val="F5EEDC"/>
                </a:solidFill>
                <a:sym typeface="Arial"/>
              </a:rPr>
              <a:t>de </a:t>
            </a:r>
            <a:r>
              <a:rPr lang="en-US" sz="1100" b="0" i="0" u="none" strike="noStrike" cap="none" dirty="0" err="1" smtClean="0">
                <a:solidFill>
                  <a:srgbClr val="F5EEDC"/>
                </a:solidFill>
                <a:sym typeface="Arial"/>
              </a:rPr>
              <a:t>formacións</a:t>
            </a:r>
            <a:r>
              <a:rPr lang="en-US" sz="1100" b="0" i="0" u="none" strike="noStrike" cap="none" dirty="0" smtClean="0">
                <a:solidFill>
                  <a:srgbClr val="F5EEDC"/>
                </a:solidFill>
                <a:sym typeface="Arial"/>
              </a:rPr>
              <a:t> </a:t>
            </a:r>
            <a:r>
              <a:rPr lang="en-US" sz="1100" b="0" i="0" u="none" strike="noStrike" cap="none" dirty="0" err="1" smtClean="0">
                <a:solidFill>
                  <a:srgbClr val="F5EEDC"/>
                </a:solidFill>
                <a:sym typeface="Arial"/>
              </a:rPr>
              <a:t>musicais</a:t>
            </a:r>
            <a:r>
              <a:rPr lang="en-US" sz="1100" b="0" i="0" u="none" strike="noStrike" cap="none" dirty="0" smtClean="0">
                <a:solidFill>
                  <a:srgbClr val="F5EEDC"/>
                </a:solidFill>
                <a:sym typeface="Arial"/>
              </a:rPr>
              <a:t> de </a:t>
            </a:r>
            <a:r>
              <a:rPr lang="en-US" sz="1100" b="0" i="0" u="none" strike="noStrike" cap="none" dirty="0" err="1" smtClean="0">
                <a:solidFill>
                  <a:srgbClr val="F5EEDC"/>
                </a:solidFill>
                <a:sym typeface="Arial"/>
              </a:rPr>
              <a:t>menos</a:t>
            </a:r>
            <a:r>
              <a:rPr lang="en-US" sz="1100" b="0" i="0" u="none" strike="noStrike" cap="none" dirty="0" smtClean="0">
                <a:solidFill>
                  <a:srgbClr val="F5EEDC"/>
                </a:solidFill>
                <a:sym typeface="Arial"/>
              </a:rPr>
              <a:t> de 5 </a:t>
            </a:r>
            <a:r>
              <a:rPr lang="en-US" sz="1100" b="0" i="0" u="none" strike="noStrike" cap="none" dirty="0" err="1" smtClean="0">
                <a:solidFill>
                  <a:srgbClr val="F5EEDC"/>
                </a:solidFill>
                <a:sym typeface="Arial"/>
              </a:rPr>
              <a:t>persoas</a:t>
            </a:r>
            <a:r>
              <a:rPr lang="en-US" sz="1100" b="0" i="0" u="none" strike="noStrike" cap="none" dirty="0" smtClean="0">
                <a:solidFill>
                  <a:srgbClr val="F5EEDC"/>
                </a:solidFill>
                <a:sym typeface="Arial"/>
              </a:rPr>
              <a:t>,</a:t>
            </a:r>
          </a:p>
          <a:p>
            <a:pPr marL="285750" marR="0" lvl="0" indent="-285750" algn="l" rtl="0"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en-US" sz="1100" dirty="0" err="1" smtClean="0">
                <a:solidFill>
                  <a:srgbClr val="F5EEDC"/>
                </a:solidFill>
              </a:rPr>
              <a:t>En</a:t>
            </a:r>
            <a:r>
              <a:rPr lang="en-US" sz="1100" dirty="0" smtClean="0">
                <a:solidFill>
                  <a:srgbClr val="F5EEDC"/>
                </a:solidFill>
              </a:rPr>
              <a:t> ambos </a:t>
            </a:r>
            <a:r>
              <a:rPr lang="en-US" sz="1100" dirty="0" err="1" smtClean="0">
                <a:solidFill>
                  <a:srgbClr val="F5EEDC"/>
                </a:solidFill>
              </a:rPr>
              <a:t>casos</a:t>
            </a:r>
            <a:r>
              <a:rPr lang="en-US" sz="1100" dirty="0" smtClean="0">
                <a:solidFill>
                  <a:srgbClr val="F5EEDC"/>
                </a:solidFill>
              </a:rPr>
              <a:t>, </a:t>
            </a:r>
            <a:r>
              <a:rPr lang="en-US" sz="1100" dirty="0" err="1" smtClean="0">
                <a:solidFill>
                  <a:srgbClr val="F5EEDC"/>
                </a:solidFill>
              </a:rPr>
              <a:t>cun</a:t>
            </a:r>
            <a:r>
              <a:rPr lang="en-US" sz="1100" dirty="0" smtClean="0">
                <a:solidFill>
                  <a:srgbClr val="F5EEDC"/>
                </a:solidFill>
              </a:rPr>
              <a:t> </a:t>
            </a:r>
            <a:r>
              <a:rPr lang="en-US" sz="1100" dirty="0" err="1" smtClean="0">
                <a:solidFill>
                  <a:srgbClr val="F5EEDC"/>
                </a:solidFill>
              </a:rPr>
              <a:t>máixmo</a:t>
            </a:r>
            <a:r>
              <a:rPr lang="en-US" sz="1100" dirty="0" smtClean="0">
                <a:solidFill>
                  <a:srgbClr val="F5EEDC"/>
                </a:solidFill>
              </a:rPr>
              <a:t> de 3 </a:t>
            </a:r>
            <a:r>
              <a:rPr lang="en-US" sz="1100" dirty="0" err="1" smtClean="0">
                <a:solidFill>
                  <a:srgbClr val="F5EEDC"/>
                </a:solidFill>
              </a:rPr>
              <a:t>días</a:t>
            </a:r>
            <a:r>
              <a:rPr lang="en-US" sz="1100" dirty="0" smtClean="0">
                <a:solidFill>
                  <a:srgbClr val="F5EEDC"/>
                </a:solidFill>
              </a:rPr>
              <a:t>, </a:t>
            </a:r>
            <a:r>
              <a:rPr lang="en-US" sz="1100" dirty="0" err="1" smtClean="0">
                <a:solidFill>
                  <a:srgbClr val="F5EEDC"/>
                </a:solidFill>
              </a:rPr>
              <a:t>por</a:t>
            </a:r>
            <a:r>
              <a:rPr lang="en-US" sz="1100" dirty="0" smtClean="0">
                <a:solidFill>
                  <a:srgbClr val="F5EEDC"/>
                </a:solidFill>
              </a:rPr>
              <a:t> </a:t>
            </a:r>
            <a:r>
              <a:rPr lang="en-US" sz="1100" dirty="0" err="1" smtClean="0">
                <a:solidFill>
                  <a:srgbClr val="F5EEDC"/>
                </a:solidFill>
              </a:rPr>
              <a:t>lugar</a:t>
            </a:r>
            <a:r>
              <a:rPr lang="en-US" sz="1100" dirty="0" smtClean="0">
                <a:solidFill>
                  <a:srgbClr val="F5EEDC"/>
                </a:solidFill>
              </a:rPr>
              <a:t>, </a:t>
            </a:r>
            <a:r>
              <a:rPr lang="en-US" sz="1100" dirty="0" err="1" smtClean="0">
                <a:solidFill>
                  <a:srgbClr val="F5EEDC"/>
                </a:solidFill>
              </a:rPr>
              <a:t>sempre</a:t>
            </a:r>
            <a:r>
              <a:rPr lang="en-US" sz="1100" dirty="0" smtClean="0">
                <a:solidFill>
                  <a:srgbClr val="F5EEDC"/>
                </a:solidFill>
              </a:rPr>
              <a:t> que o </a:t>
            </a:r>
            <a:r>
              <a:rPr lang="en-US" sz="1100" dirty="0" err="1" smtClean="0">
                <a:solidFill>
                  <a:srgbClr val="F5EEDC"/>
                </a:solidFill>
              </a:rPr>
              <a:t>orzamento</a:t>
            </a:r>
            <a:r>
              <a:rPr lang="en-US" sz="1100" dirty="0" smtClean="0">
                <a:solidFill>
                  <a:srgbClr val="F5EEDC"/>
                </a:solidFill>
              </a:rPr>
              <a:t> </a:t>
            </a:r>
            <a:r>
              <a:rPr lang="en-US" sz="1100" dirty="0" err="1" smtClean="0">
                <a:solidFill>
                  <a:srgbClr val="F5EEDC"/>
                </a:solidFill>
              </a:rPr>
              <a:t>sexa</a:t>
            </a:r>
            <a:r>
              <a:rPr lang="en-US" sz="1100" dirty="0" smtClean="0">
                <a:solidFill>
                  <a:srgbClr val="F5EEDC"/>
                </a:solidFill>
              </a:rPr>
              <a:t> </a:t>
            </a:r>
            <a:r>
              <a:rPr lang="en-US" sz="1100" dirty="0" err="1" smtClean="0">
                <a:solidFill>
                  <a:srgbClr val="F5EEDC"/>
                </a:solidFill>
              </a:rPr>
              <a:t>igual</a:t>
            </a:r>
            <a:r>
              <a:rPr lang="en-US" sz="1100" dirty="0" smtClean="0">
                <a:solidFill>
                  <a:srgbClr val="F5EEDC"/>
                </a:solidFill>
              </a:rPr>
              <a:t> </a:t>
            </a:r>
            <a:r>
              <a:rPr lang="en-US" sz="1100" dirty="0" err="1" smtClean="0">
                <a:solidFill>
                  <a:srgbClr val="F5EEDC"/>
                </a:solidFill>
              </a:rPr>
              <a:t>ou</a:t>
            </a:r>
            <a:r>
              <a:rPr lang="en-US" sz="1100" dirty="0" smtClean="0">
                <a:solidFill>
                  <a:srgbClr val="F5EEDC"/>
                </a:solidFill>
              </a:rPr>
              <a:t> superior as </a:t>
            </a:r>
            <a:r>
              <a:rPr lang="en-US" sz="1100" dirty="0" err="1" smtClean="0">
                <a:solidFill>
                  <a:srgbClr val="F5EEDC"/>
                </a:solidFill>
              </a:rPr>
              <a:t>cantidades</a:t>
            </a:r>
            <a:r>
              <a:rPr lang="en-US" sz="1100" dirty="0" smtClean="0">
                <a:solidFill>
                  <a:srgbClr val="F5EEDC"/>
                </a:solidFill>
              </a:rPr>
              <a:t>, non </a:t>
            </a:r>
            <a:r>
              <a:rPr lang="en-US" sz="1100" dirty="0" err="1" smtClean="0">
                <a:solidFill>
                  <a:srgbClr val="F5EEDC"/>
                </a:solidFill>
              </a:rPr>
              <a:t>podendo</a:t>
            </a:r>
            <a:r>
              <a:rPr lang="en-US" sz="1100" dirty="0" smtClean="0">
                <a:solidFill>
                  <a:srgbClr val="F5EEDC"/>
                </a:solidFill>
              </a:rPr>
              <a:t> </a:t>
            </a:r>
            <a:r>
              <a:rPr lang="en-US" sz="1100" dirty="0" err="1" smtClean="0">
                <a:solidFill>
                  <a:srgbClr val="F5EEDC"/>
                </a:solidFill>
              </a:rPr>
              <a:t>subvencionarse</a:t>
            </a:r>
            <a:r>
              <a:rPr lang="en-US" sz="1100" dirty="0" smtClean="0">
                <a:solidFill>
                  <a:srgbClr val="F5EEDC"/>
                </a:solidFill>
              </a:rPr>
              <a:t> nun </a:t>
            </a:r>
            <a:r>
              <a:rPr lang="en-US" sz="1100" dirty="0" err="1" smtClean="0">
                <a:solidFill>
                  <a:srgbClr val="F5EEDC"/>
                </a:solidFill>
              </a:rPr>
              <a:t>mesmo</a:t>
            </a:r>
            <a:r>
              <a:rPr lang="en-US" sz="1100" dirty="0" smtClean="0">
                <a:solidFill>
                  <a:srgbClr val="F5EEDC"/>
                </a:solidFill>
              </a:rPr>
              <a:t> </a:t>
            </a:r>
            <a:r>
              <a:rPr lang="en-US" sz="1100" dirty="0" err="1" smtClean="0">
                <a:solidFill>
                  <a:srgbClr val="F5EEDC"/>
                </a:solidFill>
              </a:rPr>
              <a:t>días</a:t>
            </a:r>
            <a:r>
              <a:rPr lang="en-US" sz="1100" dirty="0" smtClean="0">
                <a:solidFill>
                  <a:srgbClr val="F5EEDC"/>
                </a:solidFill>
              </a:rPr>
              <a:t> </a:t>
            </a:r>
            <a:r>
              <a:rPr lang="en-US" sz="1100" dirty="0" err="1" smtClean="0">
                <a:solidFill>
                  <a:srgbClr val="F5EEDC"/>
                </a:solidFill>
              </a:rPr>
              <a:t>máis</a:t>
            </a:r>
            <a:r>
              <a:rPr lang="en-US" sz="1100" dirty="0" smtClean="0">
                <a:solidFill>
                  <a:srgbClr val="F5EEDC"/>
                </a:solidFill>
              </a:rPr>
              <a:t> </a:t>
            </a:r>
            <a:r>
              <a:rPr lang="en-US" sz="1100" dirty="0" err="1" smtClean="0">
                <a:solidFill>
                  <a:srgbClr val="F5EEDC"/>
                </a:solidFill>
              </a:rPr>
              <a:t>dunha</a:t>
            </a:r>
            <a:r>
              <a:rPr lang="en-US" sz="1100" dirty="0" smtClean="0">
                <a:solidFill>
                  <a:srgbClr val="F5EEDC"/>
                </a:solidFill>
              </a:rPr>
              <a:t> </a:t>
            </a:r>
            <a:r>
              <a:rPr lang="en-US" sz="1100" dirty="0" err="1" smtClean="0">
                <a:solidFill>
                  <a:srgbClr val="F5EEDC"/>
                </a:solidFill>
              </a:rPr>
              <a:t>orquestra</a:t>
            </a:r>
            <a:r>
              <a:rPr lang="en-US" sz="1100" dirty="0" smtClean="0">
                <a:solidFill>
                  <a:srgbClr val="F5EEDC"/>
                </a:solidFill>
              </a:rPr>
              <a:t>/</a:t>
            </a:r>
            <a:r>
              <a:rPr lang="en-US" sz="1100" dirty="0" err="1" smtClean="0">
                <a:solidFill>
                  <a:srgbClr val="F5EEDC"/>
                </a:solidFill>
              </a:rPr>
              <a:t>grupo</a:t>
            </a:r>
            <a:r>
              <a:rPr lang="en-US" sz="1100" dirty="0" smtClean="0">
                <a:solidFill>
                  <a:srgbClr val="F5EEDC"/>
                </a:solidFill>
              </a:rPr>
              <a:t>.</a:t>
            </a:r>
          </a:p>
          <a:p>
            <a:pPr marL="285750" marR="0" lvl="0" indent="-285750" algn="l" rtl="0">
              <a:spcBef>
                <a:spcPts val="0"/>
              </a:spcBef>
              <a:spcAft>
                <a:spcPts val="0"/>
              </a:spcAft>
              <a:buFontTx/>
              <a:buChar char="-"/>
            </a:pPr>
            <a:endParaRPr lang="en-US" sz="1358" dirty="0">
              <a:solidFill>
                <a:srgbClr val="F5EEDC"/>
              </a:solidFill>
            </a:endParaRPr>
          </a:p>
          <a:p>
            <a:pPr marR="0" lvl="0" algn="l" rtl="0">
              <a:spcBef>
                <a:spcPts val="0"/>
              </a:spcBef>
              <a:spcAft>
                <a:spcPts val="0"/>
              </a:spcAft>
            </a:pPr>
            <a:r>
              <a:rPr lang="en-US" sz="1358" u="sng" dirty="0" err="1" smtClean="0">
                <a:solidFill>
                  <a:srgbClr val="F5EEDC"/>
                </a:solidFill>
              </a:rPr>
              <a:t>Festas</a:t>
            </a:r>
            <a:r>
              <a:rPr lang="en-US" sz="1358" u="sng" dirty="0" smtClean="0">
                <a:solidFill>
                  <a:srgbClr val="F5EEDC"/>
                </a:solidFill>
              </a:rPr>
              <a:t> non </a:t>
            </a:r>
            <a:r>
              <a:rPr lang="en-US" sz="1358" u="sng" dirty="0" err="1" smtClean="0">
                <a:solidFill>
                  <a:srgbClr val="F5EEDC"/>
                </a:solidFill>
              </a:rPr>
              <a:t>patronais</a:t>
            </a:r>
            <a:r>
              <a:rPr lang="en-US" sz="1358" u="sng" dirty="0" smtClean="0">
                <a:solidFill>
                  <a:srgbClr val="F5EEDC"/>
                </a:solidFill>
              </a:rPr>
              <a:t>, </a:t>
            </a:r>
            <a:r>
              <a:rPr lang="en-US" sz="1358" u="sng" dirty="0" err="1" smtClean="0">
                <a:solidFill>
                  <a:srgbClr val="F5EEDC"/>
                </a:solidFill>
              </a:rPr>
              <a:t>romarías</a:t>
            </a:r>
            <a:r>
              <a:rPr lang="en-US" sz="1358" u="sng" dirty="0" smtClean="0">
                <a:solidFill>
                  <a:srgbClr val="F5EEDC"/>
                </a:solidFill>
              </a:rPr>
              <a:t> </a:t>
            </a:r>
            <a:r>
              <a:rPr lang="en-US" sz="1358" u="sng" dirty="0" err="1" smtClean="0">
                <a:solidFill>
                  <a:srgbClr val="F5EEDC"/>
                </a:solidFill>
              </a:rPr>
              <a:t>ou</a:t>
            </a:r>
            <a:r>
              <a:rPr lang="en-US" sz="1358" u="sng" dirty="0" smtClean="0">
                <a:solidFill>
                  <a:srgbClr val="F5EEDC"/>
                </a:solidFill>
              </a:rPr>
              <a:t> </a:t>
            </a:r>
            <a:r>
              <a:rPr lang="en-US" sz="1358" u="sng" dirty="0" err="1" smtClean="0">
                <a:solidFill>
                  <a:srgbClr val="F5EEDC"/>
                </a:solidFill>
              </a:rPr>
              <a:t>asimiladas</a:t>
            </a:r>
            <a:endParaRPr lang="en-US" sz="1358" u="sng" dirty="0" smtClean="0">
              <a:solidFill>
                <a:srgbClr val="F5EEDC"/>
              </a:solidFill>
            </a:endParaRPr>
          </a:p>
          <a:p>
            <a:pPr marR="0" lvl="0" algn="l" rtl="0">
              <a:spcBef>
                <a:spcPts val="0"/>
              </a:spcBef>
              <a:spcAft>
                <a:spcPts val="0"/>
              </a:spcAft>
            </a:pPr>
            <a:r>
              <a:rPr lang="en-US" sz="1358" dirty="0" smtClean="0">
                <a:solidFill>
                  <a:srgbClr val="F5EEDC"/>
                </a:solidFill>
              </a:rPr>
              <a:t>- </a:t>
            </a:r>
            <a:r>
              <a:rPr lang="en-US" sz="1100" dirty="0" smtClean="0">
                <a:solidFill>
                  <a:srgbClr val="F5EEDC"/>
                </a:solidFill>
              </a:rPr>
              <a:t>Para </a:t>
            </a:r>
            <a:r>
              <a:rPr lang="en-US" sz="1100" dirty="0" err="1" smtClean="0">
                <a:solidFill>
                  <a:srgbClr val="F5EEDC"/>
                </a:solidFill>
              </a:rPr>
              <a:t>todos</a:t>
            </a:r>
            <a:r>
              <a:rPr lang="en-US" sz="1100" dirty="0" smtClean="0">
                <a:solidFill>
                  <a:srgbClr val="F5EEDC"/>
                </a:solidFill>
              </a:rPr>
              <a:t> </a:t>
            </a:r>
            <a:r>
              <a:rPr lang="en-US" sz="1100" dirty="0" err="1" smtClean="0">
                <a:solidFill>
                  <a:srgbClr val="F5EEDC"/>
                </a:solidFill>
              </a:rPr>
              <a:t>os</a:t>
            </a:r>
            <a:r>
              <a:rPr lang="en-US" sz="1100" dirty="0" smtClean="0">
                <a:solidFill>
                  <a:srgbClr val="F5EEDC"/>
                </a:solidFill>
              </a:rPr>
              <a:t> </a:t>
            </a:r>
            <a:r>
              <a:rPr lang="en-US" sz="1100" dirty="0" err="1" smtClean="0">
                <a:solidFill>
                  <a:srgbClr val="F5EEDC"/>
                </a:solidFill>
              </a:rPr>
              <a:t>lugares</a:t>
            </a:r>
            <a:r>
              <a:rPr lang="en-US" sz="1100" dirty="0" smtClean="0">
                <a:solidFill>
                  <a:srgbClr val="F5EEDC"/>
                </a:solidFill>
              </a:rPr>
              <a:t> a </a:t>
            </a:r>
            <a:r>
              <a:rPr lang="en-US" sz="1100" dirty="0" err="1" smtClean="0">
                <a:solidFill>
                  <a:srgbClr val="F5EEDC"/>
                </a:solidFill>
              </a:rPr>
              <a:t>cantidade</a:t>
            </a:r>
            <a:r>
              <a:rPr lang="en-US" sz="1100" dirty="0" smtClean="0">
                <a:solidFill>
                  <a:srgbClr val="F5EEDC"/>
                </a:solidFill>
              </a:rPr>
              <a:t> </a:t>
            </a:r>
            <a:r>
              <a:rPr lang="en-US" sz="1100" dirty="0" err="1" smtClean="0">
                <a:solidFill>
                  <a:srgbClr val="F5EEDC"/>
                </a:solidFill>
              </a:rPr>
              <a:t>única</a:t>
            </a:r>
            <a:r>
              <a:rPr lang="en-US" sz="1100" dirty="0" smtClean="0">
                <a:solidFill>
                  <a:srgbClr val="F5EEDC"/>
                </a:solidFill>
              </a:rPr>
              <a:t> de 2.000,00 € </a:t>
            </a:r>
            <a:r>
              <a:rPr lang="en-US" sz="1100" dirty="0" err="1" smtClean="0">
                <a:solidFill>
                  <a:srgbClr val="F5EEDC"/>
                </a:solidFill>
              </a:rPr>
              <a:t>ata</a:t>
            </a:r>
            <a:r>
              <a:rPr lang="en-US" sz="1100" dirty="0" smtClean="0">
                <a:solidFill>
                  <a:srgbClr val="F5EEDC"/>
                </a:solidFill>
              </a:rPr>
              <a:t> un </a:t>
            </a:r>
            <a:r>
              <a:rPr lang="en-US" sz="1100" dirty="0" err="1" smtClean="0">
                <a:solidFill>
                  <a:srgbClr val="F5EEDC"/>
                </a:solidFill>
              </a:rPr>
              <a:t>máximo</a:t>
            </a:r>
            <a:r>
              <a:rPr lang="en-US" sz="1100" dirty="0" smtClean="0">
                <a:solidFill>
                  <a:srgbClr val="F5EEDC"/>
                </a:solidFill>
              </a:rPr>
              <a:t> de 3 </a:t>
            </a:r>
            <a:r>
              <a:rPr lang="en-US" sz="1100" dirty="0" err="1" smtClean="0">
                <a:solidFill>
                  <a:srgbClr val="F5EEDC"/>
                </a:solidFill>
              </a:rPr>
              <a:t>días</a:t>
            </a:r>
            <a:r>
              <a:rPr lang="en-US" sz="1100" dirty="0" smtClean="0">
                <a:solidFill>
                  <a:srgbClr val="F5EEDC"/>
                </a:solidFill>
              </a:rPr>
              <a:t>.</a:t>
            </a:r>
            <a:endParaRPr lang="en-US" sz="1358" u="sng" dirty="0">
              <a:solidFill>
                <a:srgbClr val="F5EEDC"/>
              </a:solidFill>
            </a:endParaRPr>
          </a:p>
        </p:txBody>
      </p:sp>
      <p:sp>
        <p:nvSpPr>
          <p:cNvPr id="103" name="Google Shape;103;p1"/>
          <p:cNvSpPr txBox="1"/>
          <p:nvPr/>
        </p:nvSpPr>
        <p:spPr>
          <a:xfrm>
            <a:off x="187569" y="3244371"/>
            <a:ext cx="7244862" cy="12693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4097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950" b="0" i="0" u="none" strike="noStrike" cap="none" dirty="0" err="1">
                <a:solidFill>
                  <a:srgbClr val="F5EEDC"/>
                </a:solidFill>
                <a:latin typeface="Arial"/>
                <a:ea typeface="Arial"/>
                <a:cs typeface="Arial"/>
                <a:sym typeface="Arial"/>
              </a:rPr>
              <a:t>Programa</a:t>
            </a:r>
            <a:r>
              <a:rPr lang="en-US" sz="1950" b="0" i="0" u="none" strike="noStrike" cap="none" dirty="0">
                <a:solidFill>
                  <a:srgbClr val="F5EEDC"/>
                </a:solidFill>
                <a:latin typeface="Arial"/>
                <a:ea typeface="Arial"/>
                <a:cs typeface="Arial"/>
                <a:sym typeface="Arial"/>
              </a:rPr>
              <a:t> de </a:t>
            </a:r>
            <a:r>
              <a:rPr lang="en-US" sz="1950" b="0" i="0" u="none" strike="noStrike" cap="none" dirty="0" err="1">
                <a:solidFill>
                  <a:srgbClr val="F5EEDC"/>
                </a:solidFill>
                <a:latin typeface="Arial"/>
                <a:ea typeface="Arial"/>
                <a:cs typeface="Arial"/>
                <a:sym typeface="Arial"/>
              </a:rPr>
              <a:t>subvencións</a:t>
            </a:r>
            <a:r>
              <a:rPr lang="en-US" sz="1950" b="0" i="0" u="none" strike="noStrike" cap="none" dirty="0">
                <a:solidFill>
                  <a:srgbClr val="F5EEDC"/>
                </a:solidFill>
                <a:latin typeface="Arial"/>
                <a:ea typeface="Arial"/>
                <a:cs typeface="Arial"/>
                <a:sym typeface="Arial"/>
              </a:rPr>
              <a:t> para </a:t>
            </a:r>
            <a:r>
              <a:rPr lang="en-US" sz="1950" b="0" i="0" u="none" strike="noStrike" cap="none" dirty="0" err="1" smtClean="0">
                <a:solidFill>
                  <a:srgbClr val="F5EEDC"/>
                </a:solidFill>
                <a:latin typeface="Arial"/>
                <a:ea typeface="Arial"/>
                <a:cs typeface="Arial"/>
                <a:sym typeface="Arial"/>
              </a:rPr>
              <a:t>asociacións</a:t>
            </a:r>
            <a:r>
              <a:rPr lang="en-US" sz="1950" b="0" i="0" u="none" strike="noStrike" cap="none" dirty="0" smtClean="0">
                <a:solidFill>
                  <a:srgbClr val="F5EEDC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950" b="0" i="0" u="none" strike="noStrike" cap="none" dirty="0" err="1" smtClean="0">
                <a:solidFill>
                  <a:srgbClr val="F5EEDC"/>
                </a:solidFill>
                <a:latin typeface="Arial"/>
                <a:ea typeface="Arial"/>
                <a:cs typeface="Arial"/>
                <a:sym typeface="Arial"/>
              </a:rPr>
              <a:t>ou</a:t>
            </a:r>
            <a:r>
              <a:rPr lang="en-US" sz="1950" b="0" i="0" u="none" strike="noStrike" cap="none" dirty="0" smtClean="0">
                <a:solidFill>
                  <a:srgbClr val="F5EEDC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950" b="0" i="0" u="none" strike="noStrike" cap="none" dirty="0" err="1" smtClean="0">
                <a:solidFill>
                  <a:srgbClr val="F5EEDC"/>
                </a:solidFill>
                <a:latin typeface="Arial"/>
                <a:ea typeface="Arial"/>
                <a:cs typeface="Arial"/>
                <a:sym typeface="Arial"/>
              </a:rPr>
              <a:t>comisións</a:t>
            </a:r>
            <a:r>
              <a:rPr lang="en-US" sz="1950" b="0" i="0" u="none" strike="noStrike" cap="none" dirty="0" smtClean="0">
                <a:solidFill>
                  <a:srgbClr val="F5EEDC"/>
                </a:solidFill>
                <a:latin typeface="Arial"/>
                <a:ea typeface="Arial"/>
                <a:cs typeface="Arial"/>
                <a:sym typeface="Arial"/>
              </a:rPr>
              <a:t> de </a:t>
            </a:r>
            <a:r>
              <a:rPr lang="en-US" sz="1950" b="0" i="0" u="none" strike="noStrike" cap="none" dirty="0" err="1" smtClean="0">
                <a:solidFill>
                  <a:srgbClr val="F5EEDC"/>
                </a:solidFill>
                <a:latin typeface="Arial"/>
                <a:ea typeface="Arial"/>
                <a:cs typeface="Arial"/>
                <a:sym typeface="Arial"/>
              </a:rPr>
              <a:t>festas</a:t>
            </a:r>
            <a:r>
              <a:rPr lang="en-US" sz="1950" b="0" i="0" u="none" strike="noStrike" cap="none" dirty="0" smtClean="0">
                <a:solidFill>
                  <a:srgbClr val="F5EEDC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950" b="0" i="0" u="none" strike="noStrike" cap="none" dirty="0" err="1" smtClean="0">
                <a:solidFill>
                  <a:srgbClr val="F5EEDC"/>
                </a:solidFill>
                <a:latin typeface="Arial"/>
                <a:ea typeface="Arial"/>
                <a:cs typeface="Arial"/>
                <a:sym typeface="Arial"/>
              </a:rPr>
              <a:t>pola</a:t>
            </a:r>
            <a:r>
              <a:rPr lang="en-US" sz="1950" b="0" i="0" u="none" strike="noStrike" cap="none" dirty="0" smtClean="0">
                <a:solidFill>
                  <a:srgbClr val="F5EEDC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950" b="0" i="0" u="none" strike="noStrike" cap="none" dirty="0" err="1" smtClean="0">
                <a:solidFill>
                  <a:srgbClr val="F5EEDC"/>
                </a:solidFill>
                <a:latin typeface="Arial"/>
                <a:ea typeface="Arial"/>
                <a:cs typeface="Arial"/>
                <a:sym typeface="Arial"/>
              </a:rPr>
              <a:t>celebración</a:t>
            </a:r>
            <a:r>
              <a:rPr lang="en-US" sz="1950" b="0" i="0" u="none" strike="noStrike" cap="none" dirty="0" smtClean="0">
                <a:solidFill>
                  <a:srgbClr val="F5EEDC"/>
                </a:solidFill>
                <a:latin typeface="Arial"/>
                <a:ea typeface="Arial"/>
                <a:cs typeface="Arial"/>
                <a:sym typeface="Arial"/>
              </a:rPr>
              <a:t> de </a:t>
            </a:r>
            <a:r>
              <a:rPr lang="en-US" sz="1950" b="0" i="0" u="none" strike="noStrike" cap="none" dirty="0" err="1" smtClean="0">
                <a:solidFill>
                  <a:srgbClr val="F5EEDC"/>
                </a:solidFill>
                <a:latin typeface="Arial"/>
                <a:ea typeface="Arial"/>
                <a:cs typeface="Arial"/>
                <a:sym typeface="Arial"/>
              </a:rPr>
              <a:t>festas</a:t>
            </a:r>
            <a:r>
              <a:rPr lang="en-US" sz="1950" b="0" i="0" u="none" strike="noStrike" cap="none" dirty="0" smtClean="0">
                <a:solidFill>
                  <a:srgbClr val="F5EEDC"/>
                </a:solidFill>
                <a:latin typeface="Arial"/>
                <a:ea typeface="Arial"/>
                <a:cs typeface="Arial"/>
                <a:sym typeface="Arial"/>
              </a:rPr>
              <a:t>  </a:t>
            </a:r>
            <a:r>
              <a:rPr lang="en-US" sz="1950" b="0" i="0" u="none" strike="noStrike" cap="none" dirty="0" err="1" smtClean="0">
                <a:solidFill>
                  <a:srgbClr val="F5EEDC"/>
                </a:solidFill>
                <a:latin typeface="Arial"/>
                <a:ea typeface="Arial"/>
                <a:cs typeface="Arial"/>
                <a:sym typeface="Arial"/>
              </a:rPr>
              <a:t>catalogadas</a:t>
            </a:r>
            <a:r>
              <a:rPr lang="en-US" sz="1950" b="0" i="0" u="none" strike="noStrike" cap="none" dirty="0" smtClean="0">
                <a:solidFill>
                  <a:srgbClr val="F5EEDC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950" b="0" i="0" u="none" strike="noStrike" cap="none" dirty="0" err="1" smtClean="0">
                <a:solidFill>
                  <a:srgbClr val="F5EEDC"/>
                </a:solidFill>
                <a:latin typeface="Arial"/>
                <a:ea typeface="Arial"/>
                <a:cs typeface="Arial"/>
                <a:sym typeface="Arial"/>
              </a:rPr>
              <a:t>como</a:t>
            </a:r>
            <a:r>
              <a:rPr lang="en-US" sz="1950" b="0" i="0" u="none" strike="noStrike" cap="none" dirty="0" smtClean="0">
                <a:solidFill>
                  <a:srgbClr val="F5EEDC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950" b="0" i="0" u="none" strike="noStrike" cap="none" dirty="0" err="1" smtClean="0">
                <a:solidFill>
                  <a:srgbClr val="F5EEDC"/>
                </a:solidFill>
                <a:latin typeface="Arial"/>
                <a:ea typeface="Arial"/>
                <a:cs typeface="Arial"/>
                <a:sym typeface="Arial"/>
              </a:rPr>
              <a:t>patronais</a:t>
            </a:r>
            <a:r>
              <a:rPr lang="en-US" sz="1950" b="0" i="0" u="none" strike="noStrike" cap="none" dirty="0" smtClean="0">
                <a:solidFill>
                  <a:srgbClr val="F5EEDC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950" b="0" i="0" u="none" strike="noStrike" cap="none" dirty="0" err="1" smtClean="0">
                <a:solidFill>
                  <a:srgbClr val="F5EEDC"/>
                </a:solidFill>
                <a:latin typeface="Arial"/>
                <a:ea typeface="Arial"/>
                <a:cs typeface="Arial"/>
                <a:sym typeface="Arial"/>
              </a:rPr>
              <a:t>ou</a:t>
            </a:r>
            <a:r>
              <a:rPr lang="en-US" sz="1950" b="0" i="0" u="none" strike="noStrike" cap="none" dirty="0" smtClean="0">
                <a:solidFill>
                  <a:srgbClr val="F5EEDC"/>
                </a:solidFill>
                <a:latin typeface="Arial"/>
                <a:ea typeface="Arial"/>
                <a:cs typeface="Arial"/>
                <a:sym typeface="Arial"/>
              </a:rPr>
              <a:t> non </a:t>
            </a:r>
            <a:r>
              <a:rPr lang="en-US" sz="1950" b="0" i="0" u="none" strike="noStrike" cap="none" dirty="0" err="1" smtClean="0">
                <a:solidFill>
                  <a:srgbClr val="F5EEDC"/>
                </a:solidFill>
                <a:latin typeface="Arial"/>
                <a:ea typeface="Arial"/>
                <a:cs typeface="Arial"/>
                <a:sym typeface="Arial"/>
              </a:rPr>
              <a:t>patronais</a:t>
            </a:r>
            <a:r>
              <a:rPr lang="en-US" sz="1950" b="0" i="0" u="none" strike="noStrike" cap="none" dirty="0" smtClean="0">
                <a:solidFill>
                  <a:srgbClr val="F5EEDC"/>
                </a:solidFill>
                <a:latin typeface="Arial"/>
                <a:ea typeface="Arial"/>
                <a:cs typeface="Arial"/>
                <a:sym typeface="Arial"/>
              </a:rPr>
              <a:t>, </a:t>
            </a:r>
            <a:r>
              <a:rPr lang="en-US" sz="1950" b="0" i="0" u="none" strike="noStrike" cap="none" dirty="0" err="1" smtClean="0">
                <a:solidFill>
                  <a:srgbClr val="F5EEDC"/>
                </a:solidFill>
                <a:latin typeface="Arial"/>
                <a:ea typeface="Arial"/>
                <a:cs typeface="Arial"/>
                <a:sym typeface="Arial"/>
              </a:rPr>
              <a:t>romarías</a:t>
            </a:r>
            <a:r>
              <a:rPr lang="en-US" sz="1950" b="0" i="0" u="none" strike="noStrike" cap="none" dirty="0" smtClean="0">
                <a:solidFill>
                  <a:srgbClr val="F5EEDC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950" b="0" i="0" u="none" strike="noStrike" cap="none" dirty="0" err="1" smtClean="0">
                <a:solidFill>
                  <a:srgbClr val="F5EEDC"/>
                </a:solidFill>
                <a:latin typeface="Arial"/>
                <a:ea typeface="Arial"/>
                <a:cs typeface="Arial"/>
                <a:sym typeface="Arial"/>
              </a:rPr>
              <a:t>ou</a:t>
            </a:r>
            <a:r>
              <a:rPr lang="en-US" sz="1950" b="0" i="0" u="none" strike="noStrike" cap="none" dirty="0" smtClean="0">
                <a:solidFill>
                  <a:srgbClr val="F5EEDC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950" b="0" i="0" u="none" strike="noStrike" cap="none" dirty="0" err="1" smtClean="0">
                <a:solidFill>
                  <a:srgbClr val="F5EEDC"/>
                </a:solidFill>
                <a:latin typeface="Arial"/>
                <a:ea typeface="Arial"/>
                <a:cs typeface="Arial"/>
                <a:sym typeface="Arial"/>
              </a:rPr>
              <a:t>asimiladas</a:t>
            </a:r>
            <a:endParaRPr dirty="0"/>
          </a:p>
        </p:txBody>
      </p:sp>
      <p:sp>
        <p:nvSpPr>
          <p:cNvPr id="104" name="Google Shape;104;p1"/>
          <p:cNvSpPr txBox="1"/>
          <p:nvPr/>
        </p:nvSpPr>
        <p:spPr>
          <a:xfrm>
            <a:off x="2657400" y="18553331"/>
            <a:ext cx="2565568" cy="3761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25618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940" b="1" i="0" u="none" strike="noStrike" cap="none" dirty="0">
                <a:solidFill>
                  <a:srgbClr val="2C9BC0"/>
                </a:solidFill>
                <a:sym typeface="Arial"/>
              </a:rPr>
              <a:t>ARTEIXO.ORG</a:t>
            </a:r>
            <a:endParaRPr b="1" dirty="0"/>
          </a:p>
        </p:txBody>
      </p:sp>
      <p:sp>
        <p:nvSpPr>
          <p:cNvPr id="105" name="Google Shape;105;p1"/>
          <p:cNvSpPr txBox="1"/>
          <p:nvPr/>
        </p:nvSpPr>
        <p:spPr>
          <a:xfrm>
            <a:off x="362177" y="4788369"/>
            <a:ext cx="5901768" cy="4511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42975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50" b="1" i="1" u="none" strike="noStrike" cap="none" dirty="0">
                <a:solidFill>
                  <a:srgbClr val="F5EEDC"/>
                </a:solidFill>
                <a:latin typeface="+mj-lt"/>
                <a:sym typeface="Arial"/>
              </a:rPr>
              <a:t>ACTUACIÓNS SUBVENCIONABLES</a:t>
            </a:r>
            <a:endParaRPr b="1" i="1" dirty="0">
              <a:latin typeface="+mj-lt"/>
            </a:endParaRPr>
          </a:p>
        </p:txBody>
      </p:sp>
      <p:sp>
        <p:nvSpPr>
          <p:cNvPr id="106" name="Google Shape;106;p1"/>
          <p:cNvSpPr txBox="1"/>
          <p:nvPr/>
        </p:nvSpPr>
        <p:spPr>
          <a:xfrm>
            <a:off x="2380358" y="8128977"/>
            <a:ext cx="4963988" cy="4478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r" rtl="0">
              <a:lnSpc>
                <a:spcPct val="14202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49" b="1" i="1" strike="noStrike" cap="none" dirty="0">
                <a:solidFill>
                  <a:srgbClr val="2C9BC0"/>
                </a:solidFill>
                <a:sym typeface="Arial"/>
              </a:rPr>
              <a:t>REQUISITOS DAS </a:t>
            </a:r>
            <a:r>
              <a:rPr lang="en-US" sz="2049" b="1" i="1" strike="noStrike" cap="none" dirty="0" smtClean="0">
                <a:solidFill>
                  <a:srgbClr val="2C9BC0"/>
                </a:solidFill>
                <a:sym typeface="Arial"/>
              </a:rPr>
              <a:t>FESTAS</a:t>
            </a:r>
            <a:endParaRPr b="1" i="1" dirty="0"/>
          </a:p>
        </p:txBody>
      </p:sp>
      <p:sp>
        <p:nvSpPr>
          <p:cNvPr id="107" name="Google Shape;107;p1"/>
          <p:cNvSpPr txBox="1"/>
          <p:nvPr/>
        </p:nvSpPr>
        <p:spPr>
          <a:xfrm>
            <a:off x="642139" y="10930282"/>
            <a:ext cx="5755519" cy="345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50" b="1" i="1" u="none" strike="noStrike" cap="none" dirty="0" smtClean="0">
                <a:solidFill>
                  <a:srgbClr val="F5EEDC"/>
                </a:solidFill>
                <a:sym typeface="Arial"/>
              </a:rPr>
              <a:t>CONTÍAS: </a:t>
            </a:r>
            <a:endParaRPr b="1" i="1" dirty="0"/>
          </a:p>
        </p:txBody>
      </p:sp>
      <p:sp>
        <p:nvSpPr>
          <p:cNvPr id="108" name="Google Shape;108;p1"/>
          <p:cNvSpPr txBox="1"/>
          <p:nvPr/>
        </p:nvSpPr>
        <p:spPr>
          <a:xfrm>
            <a:off x="762000" y="14456872"/>
            <a:ext cx="6691163" cy="3400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r" rtl="0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700" b="1" i="1" u="none" strike="noStrike" cap="none" dirty="0">
                <a:solidFill>
                  <a:srgbClr val="2C9BC0"/>
                </a:solidFill>
                <a:sym typeface="Arial"/>
              </a:rPr>
              <a:t>PRAZOS DE SOLICITUDE E MÁIS INFORMACIÓN</a:t>
            </a:r>
            <a:endParaRPr b="1" i="1" dirty="0"/>
          </a:p>
        </p:txBody>
      </p:sp>
      <p:sp>
        <p:nvSpPr>
          <p:cNvPr id="109" name="Google Shape;109;p1"/>
          <p:cNvSpPr txBox="1"/>
          <p:nvPr/>
        </p:nvSpPr>
        <p:spPr>
          <a:xfrm>
            <a:off x="2038718" y="8830402"/>
            <a:ext cx="5253177" cy="12926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285750" marR="0" lvl="0" indent="-285750" algn="r" rtl="0"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es-ES" dirty="0" err="1" smtClean="0"/>
              <a:t>Unicamente</a:t>
            </a:r>
            <a:r>
              <a:rPr lang="es-ES" dirty="0" smtClean="0"/>
              <a:t> subvencionable </a:t>
            </a:r>
            <a:r>
              <a:rPr lang="es-ES" dirty="0" err="1" smtClean="0"/>
              <a:t>unha</a:t>
            </a:r>
            <a:r>
              <a:rPr lang="es-ES" dirty="0" smtClean="0"/>
              <a:t> </a:t>
            </a:r>
            <a:r>
              <a:rPr lang="es-ES" dirty="0" err="1" smtClean="0"/>
              <a:t>mesma</a:t>
            </a:r>
            <a:r>
              <a:rPr lang="es-ES" dirty="0" smtClean="0"/>
              <a:t> </a:t>
            </a:r>
            <a:r>
              <a:rPr lang="es-ES" dirty="0" err="1" smtClean="0"/>
              <a:t>festa</a:t>
            </a:r>
            <a:r>
              <a:rPr lang="es-ES" dirty="0" smtClean="0"/>
              <a:t>.</a:t>
            </a:r>
          </a:p>
          <a:p>
            <a:pPr marL="285750" marR="0" lvl="0" indent="-285750" algn="r" rtl="0">
              <a:spcBef>
                <a:spcPts val="0"/>
              </a:spcBef>
              <a:spcAft>
                <a:spcPts val="0"/>
              </a:spcAft>
              <a:buFontTx/>
              <a:buChar char="-"/>
            </a:pPr>
            <a:endParaRPr lang="es-ES" dirty="0"/>
          </a:p>
          <a:p>
            <a:pPr marL="285750" marR="0" lvl="0" indent="-285750" algn="r" rtl="0"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es-ES" dirty="0" smtClean="0"/>
              <a:t>As </a:t>
            </a:r>
            <a:r>
              <a:rPr lang="es-ES" dirty="0" err="1" smtClean="0"/>
              <a:t>festas</a:t>
            </a:r>
            <a:r>
              <a:rPr lang="es-ES" dirty="0" smtClean="0"/>
              <a:t> </a:t>
            </a:r>
            <a:r>
              <a:rPr lang="es-ES" dirty="0" err="1" smtClean="0"/>
              <a:t>patronais</a:t>
            </a:r>
            <a:r>
              <a:rPr lang="es-ES" dirty="0" smtClean="0"/>
              <a:t> </a:t>
            </a:r>
            <a:r>
              <a:rPr lang="es-ES" dirty="0" err="1" smtClean="0"/>
              <a:t>ou</a:t>
            </a:r>
            <a:r>
              <a:rPr lang="es-ES" dirty="0" smtClean="0"/>
              <a:t> non </a:t>
            </a:r>
            <a:r>
              <a:rPr lang="es-ES" dirty="0" err="1" smtClean="0"/>
              <a:t>patronias</a:t>
            </a:r>
            <a:r>
              <a:rPr lang="es-ES" dirty="0" smtClean="0"/>
              <a:t> subvencionables serán as do anexo publicado.</a:t>
            </a:r>
          </a:p>
          <a:p>
            <a:pPr marR="0" lvl="0" algn="r" rtl="0">
              <a:spcBef>
                <a:spcPts val="0"/>
              </a:spcBef>
              <a:spcAft>
                <a:spcPts val="0"/>
              </a:spcAft>
            </a:pPr>
            <a:endParaRPr lang="es-ES" dirty="0" smtClean="0"/>
          </a:p>
          <a:p>
            <a:pPr marL="285750" marR="0" lvl="0" indent="-285750" algn="r" rtl="0"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es-ES" dirty="0" smtClean="0"/>
              <a:t>As </a:t>
            </a:r>
            <a:r>
              <a:rPr lang="es-ES" dirty="0" err="1" smtClean="0"/>
              <a:t>festas</a:t>
            </a:r>
            <a:r>
              <a:rPr lang="es-ES" dirty="0" smtClean="0"/>
              <a:t> estarán autorizadas previamente a </a:t>
            </a:r>
            <a:r>
              <a:rPr lang="es-ES" dirty="0" err="1" smtClean="0"/>
              <a:t>súa</a:t>
            </a:r>
            <a:r>
              <a:rPr lang="es-ES" dirty="0" smtClean="0"/>
              <a:t> celebración.</a:t>
            </a:r>
            <a:endParaRPr dirty="0"/>
          </a:p>
        </p:txBody>
      </p:sp>
      <p:sp>
        <p:nvSpPr>
          <p:cNvPr id="110" name="Google Shape;110;p1"/>
          <p:cNvSpPr txBox="1"/>
          <p:nvPr/>
        </p:nvSpPr>
        <p:spPr>
          <a:xfrm>
            <a:off x="2190577" y="14872502"/>
            <a:ext cx="5101318" cy="23729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34" b="0" i="0" u="none" strike="noStrike" cap="none" dirty="0">
                <a:solidFill>
                  <a:srgbClr val="4F091D"/>
                </a:solidFill>
                <a:latin typeface="Arial"/>
                <a:ea typeface="Arial"/>
                <a:cs typeface="Arial"/>
                <a:sym typeface="Arial"/>
              </a:rPr>
              <a:t>O </a:t>
            </a:r>
            <a:r>
              <a:rPr lang="en-US" sz="1334" b="1" i="0" u="none" strike="noStrike" cap="none" dirty="0" err="1">
                <a:solidFill>
                  <a:srgbClr val="4F091D"/>
                </a:solidFill>
                <a:latin typeface="Arial"/>
                <a:ea typeface="Arial"/>
                <a:cs typeface="Arial"/>
                <a:sym typeface="Arial"/>
              </a:rPr>
              <a:t>prazo</a:t>
            </a:r>
            <a:r>
              <a:rPr lang="en-US" sz="1334" b="1" i="0" u="none" strike="noStrike" cap="none" dirty="0">
                <a:solidFill>
                  <a:srgbClr val="4F091D"/>
                </a:solidFill>
                <a:latin typeface="Arial"/>
                <a:ea typeface="Arial"/>
                <a:cs typeface="Arial"/>
                <a:sym typeface="Arial"/>
              </a:rPr>
              <a:t> de solicitudes </a:t>
            </a:r>
            <a:r>
              <a:rPr lang="en-US" sz="1334" b="0" i="0" u="none" strike="noStrike" cap="none" dirty="0" err="1">
                <a:solidFill>
                  <a:srgbClr val="4F091D"/>
                </a:solidFill>
                <a:latin typeface="Arial"/>
                <a:ea typeface="Arial"/>
                <a:cs typeface="Arial"/>
                <a:sym typeface="Arial"/>
              </a:rPr>
              <a:t>rematará</a:t>
            </a:r>
            <a:r>
              <a:rPr lang="en-US" sz="1334" b="0" i="0" u="none" strike="noStrike" cap="none" dirty="0">
                <a:solidFill>
                  <a:srgbClr val="4F091D"/>
                </a:solidFill>
                <a:latin typeface="Arial"/>
                <a:ea typeface="Arial"/>
                <a:cs typeface="Arial"/>
                <a:sym typeface="Arial"/>
              </a:rPr>
              <a:t> o </a:t>
            </a:r>
            <a:r>
              <a:rPr lang="en-US" sz="1334" b="1" dirty="0" err="1" smtClean="0">
                <a:solidFill>
                  <a:srgbClr val="4F091D"/>
                </a:solidFill>
              </a:rPr>
              <a:t>día</a:t>
            </a:r>
            <a:r>
              <a:rPr lang="en-US" sz="1334" b="1" dirty="0" smtClean="0">
                <a:solidFill>
                  <a:srgbClr val="4F091D"/>
                </a:solidFill>
              </a:rPr>
              <a:t> </a:t>
            </a:r>
            <a:r>
              <a:rPr lang="en-US" sz="1334" b="1" dirty="0" smtClean="0">
                <a:solidFill>
                  <a:srgbClr val="4F091D"/>
                </a:solidFill>
              </a:rPr>
              <a:t>8</a:t>
            </a:r>
            <a:r>
              <a:rPr lang="en-US" sz="1334" b="1" i="0" u="none" strike="noStrike" cap="none" dirty="0" smtClean="0">
                <a:solidFill>
                  <a:srgbClr val="4F091D"/>
                </a:solidFill>
                <a:sym typeface="Arial"/>
              </a:rPr>
              <a:t> </a:t>
            </a:r>
            <a:r>
              <a:rPr lang="en-US" sz="1334" b="1" i="0" u="none" strike="noStrike" cap="none" dirty="0">
                <a:solidFill>
                  <a:srgbClr val="4F091D"/>
                </a:solidFill>
                <a:sym typeface="Arial"/>
              </a:rPr>
              <a:t>de </a:t>
            </a:r>
            <a:r>
              <a:rPr lang="en-US" sz="1334" b="1" i="0" u="none" strike="noStrike" cap="none" dirty="0" err="1" smtClean="0">
                <a:solidFill>
                  <a:srgbClr val="4F091D"/>
                </a:solidFill>
                <a:sym typeface="Arial"/>
              </a:rPr>
              <a:t>xuño</a:t>
            </a:r>
            <a:r>
              <a:rPr lang="en-US" sz="1334" b="1" i="0" u="none" strike="noStrike" cap="none" dirty="0" smtClean="0">
                <a:solidFill>
                  <a:srgbClr val="4F091D"/>
                </a:solidFill>
                <a:sym typeface="Arial"/>
              </a:rPr>
              <a:t> </a:t>
            </a:r>
            <a:r>
              <a:rPr lang="en-US" sz="1334" b="1" i="0" u="none" strike="noStrike" cap="none" dirty="0">
                <a:solidFill>
                  <a:srgbClr val="4F091D"/>
                </a:solidFill>
                <a:sym typeface="Arial"/>
              </a:rPr>
              <a:t>de </a:t>
            </a:r>
            <a:r>
              <a:rPr lang="en-US" sz="1334" b="1" i="0" u="none" strike="noStrike" cap="none" dirty="0" smtClean="0">
                <a:solidFill>
                  <a:srgbClr val="4F091D"/>
                </a:solidFill>
                <a:sym typeface="Arial"/>
              </a:rPr>
              <a:t>2026 </a:t>
            </a:r>
            <a:endParaRPr b="1" dirty="0"/>
          </a:p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endParaRPr sz="1334" b="0" i="0" u="none" strike="noStrike" cap="none" dirty="0">
              <a:solidFill>
                <a:srgbClr val="4F091D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34" b="0" i="0" u="none" strike="noStrike" cap="none" dirty="0">
                <a:solidFill>
                  <a:srgbClr val="4F091D"/>
                </a:solidFill>
                <a:latin typeface="Arial"/>
                <a:ea typeface="Arial"/>
                <a:cs typeface="Arial"/>
                <a:sym typeface="Arial"/>
              </a:rPr>
              <a:t>O </a:t>
            </a:r>
            <a:r>
              <a:rPr lang="en-US" sz="1334" b="1" i="0" u="none" strike="noStrike" cap="none" dirty="0" err="1">
                <a:solidFill>
                  <a:srgbClr val="4F091D"/>
                </a:solidFill>
                <a:latin typeface="Arial"/>
                <a:ea typeface="Arial"/>
                <a:cs typeface="Arial"/>
                <a:sym typeface="Arial"/>
              </a:rPr>
              <a:t>prazo</a:t>
            </a:r>
            <a:r>
              <a:rPr lang="en-US" sz="1334" b="1" i="0" u="none" strike="noStrike" cap="none" dirty="0">
                <a:solidFill>
                  <a:srgbClr val="4F091D"/>
                </a:solidFill>
                <a:latin typeface="Arial"/>
                <a:ea typeface="Arial"/>
                <a:cs typeface="Arial"/>
                <a:sym typeface="Arial"/>
              </a:rPr>
              <a:t> de </a:t>
            </a:r>
            <a:r>
              <a:rPr lang="en-US" sz="1334" b="1" i="0" u="none" strike="noStrike" cap="none" dirty="0" err="1">
                <a:solidFill>
                  <a:srgbClr val="4F091D"/>
                </a:solidFill>
                <a:latin typeface="Arial"/>
                <a:ea typeface="Arial"/>
                <a:cs typeface="Arial"/>
                <a:sym typeface="Arial"/>
              </a:rPr>
              <a:t>xustificación</a:t>
            </a:r>
            <a:r>
              <a:rPr lang="en-US" sz="1334" b="1" i="0" u="none" strike="noStrike" cap="none" dirty="0">
                <a:solidFill>
                  <a:srgbClr val="4F091D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334" b="1" i="0" u="none" strike="noStrike" cap="none" dirty="0" err="1" smtClean="0">
                <a:solidFill>
                  <a:srgbClr val="4F091D"/>
                </a:solidFill>
                <a:latin typeface="Arial"/>
                <a:ea typeface="Arial"/>
                <a:cs typeface="Arial"/>
                <a:sym typeface="Arial"/>
              </a:rPr>
              <a:t>serán</a:t>
            </a:r>
            <a:r>
              <a:rPr lang="en-US" sz="1334" b="1" i="0" u="none" strike="noStrike" cap="none" dirty="0" smtClean="0">
                <a:solidFill>
                  <a:srgbClr val="4F091D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334" b="1" i="0" u="none" strike="noStrike" cap="none" dirty="0" err="1" smtClean="0">
                <a:solidFill>
                  <a:srgbClr val="4F091D"/>
                </a:solidFill>
                <a:latin typeface="Arial"/>
                <a:ea typeface="Arial"/>
                <a:cs typeface="Arial"/>
                <a:sym typeface="Arial"/>
              </a:rPr>
              <a:t>os</a:t>
            </a:r>
            <a:r>
              <a:rPr lang="en-US" sz="1334" b="1" i="0" u="none" strike="noStrike" cap="none" dirty="0" smtClean="0">
                <a:solidFill>
                  <a:srgbClr val="4F091D"/>
                </a:solidFill>
                <a:latin typeface="Arial"/>
                <a:ea typeface="Arial"/>
                <a:cs typeface="Arial"/>
                <a:sym typeface="Arial"/>
              </a:rPr>
              <a:t> 15 </a:t>
            </a:r>
            <a:r>
              <a:rPr lang="en-US" sz="1334" b="1" i="0" u="none" strike="noStrike" cap="none" dirty="0" err="1" smtClean="0">
                <a:solidFill>
                  <a:srgbClr val="4F091D"/>
                </a:solidFill>
                <a:latin typeface="Arial"/>
                <a:ea typeface="Arial"/>
                <a:cs typeface="Arial"/>
                <a:sym typeface="Arial"/>
              </a:rPr>
              <a:t>días</a:t>
            </a:r>
            <a:r>
              <a:rPr lang="en-US" sz="1334" b="1" i="0" u="none" strike="noStrike" cap="none" dirty="0" smtClean="0">
                <a:solidFill>
                  <a:srgbClr val="4F091D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334" b="1" i="0" u="none" strike="noStrike" cap="none" dirty="0" err="1" smtClean="0">
                <a:solidFill>
                  <a:srgbClr val="4F091D"/>
                </a:solidFill>
                <a:latin typeface="Arial"/>
                <a:ea typeface="Arial"/>
                <a:cs typeface="Arial"/>
                <a:sym typeface="Arial"/>
              </a:rPr>
              <a:t>naturais</a:t>
            </a:r>
            <a:r>
              <a:rPr lang="en-US" sz="1334" b="1" i="0" u="none" strike="noStrike" cap="none" dirty="0" smtClean="0">
                <a:solidFill>
                  <a:srgbClr val="4F091D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334" b="1" i="0" u="none" strike="noStrike" cap="none" dirty="0" err="1" smtClean="0">
                <a:solidFill>
                  <a:srgbClr val="4F091D"/>
                </a:solidFill>
                <a:latin typeface="Arial"/>
                <a:ea typeface="Arial"/>
                <a:cs typeface="Arial"/>
                <a:sym typeface="Arial"/>
              </a:rPr>
              <a:t>seguintes</a:t>
            </a:r>
            <a:r>
              <a:rPr lang="en-US" sz="1334" b="1" i="0" u="none" strike="noStrike" cap="none" dirty="0" smtClean="0">
                <a:solidFill>
                  <a:srgbClr val="4F091D"/>
                </a:solidFill>
                <a:latin typeface="Arial"/>
                <a:ea typeface="Arial"/>
                <a:cs typeface="Arial"/>
                <a:sym typeface="Arial"/>
              </a:rPr>
              <a:t> a </a:t>
            </a:r>
            <a:r>
              <a:rPr lang="en-US" sz="1334" b="1" i="0" u="none" strike="noStrike" cap="none" dirty="0" err="1" smtClean="0">
                <a:solidFill>
                  <a:srgbClr val="4F091D"/>
                </a:solidFill>
                <a:latin typeface="Arial"/>
                <a:ea typeface="Arial"/>
                <a:cs typeface="Arial"/>
                <a:sym typeface="Arial"/>
              </a:rPr>
              <a:t>celebración</a:t>
            </a:r>
            <a:r>
              <a:rPr lang="en-US" sz="1334" b="1" i="0" u="none" strike="noStrike" cap="none" dirty="0" smtClean="0">
                <a:solidFill>
                  <a:srgbClr val="4F091D"/>
                </a:solidFill>
                <a:latin typeface="Arial"/>
                <a:ea typeface="Arial"/>
                <a:cs typeface="Arial"/>
                <a:sym typeface="Arial"/>
              </a:rPr>
              <a:t> da </a:t>
            </a:r>
            <a:r>
              <a:rPr lang="en-US" sz="1334" b="1" i="0" u="none" strike="noStrike" cap="none" dirty="0" err="1" smtClean="0">
                <a:solidFill>
                  <a:srgbClr val="4F091D"/>
                </a:solidFill>
                <a:latin typeface="Arial"/>
                <a:ea typeface="Arial"/>
                <a:cs typeface="Arial"/>
                <a:sym typeface="Arial"/>
              </a:rPr>
              <a:t>festa</a:t>
            </a:r>
            <a:r>
              <a:rPr lang="en-US" sz="1334" b="1" i="0" u="none" strike="noStrike" cap="none" dirty="0" smtClean="0">
                <a:solidFill>
                  <a:srgbClr val="4F091D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334" b="1" i="0" u="none" strike="noStrike" cap="none" dirty="0" err="1" smtClean="0">
                <a:solidFill>
                  <a:srgbClr val="4F091D"/>
                </a:solidFill>
                <a:latin typeface="Arial"/>
                <a:ea typeface="Arial"/>
                <a:cs typeface="Arial"/>
                <a:sym typeface="Arial"/>
              </a:rPr>
              <a:t>ou</a:t>
            </a:r>
            <a:r>
              <a:rPr lang="en-US" sz="1334" b="1" i="0" u="none" strike="noStrike" cap="none" dirty="0" smtClean="0">
                <a:solidFill>
                  <a:srgbClr val="4F091D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334" b="1" i="0" u="none" strike="noStrike" cap="none" dirty="0" err="1" smtClean="0">
                <a:solidFill>
                  <a:srgbClr val="4F091D"/>
                </a:solidFill>
                <a:latin typeface="Arial"/>
                <a:ea typeface="Arial"/>
                <a:cs typeface="Arial"/>
                <a:sym typeface="Arial"/>
              </a:rPr>
              <a:t>romaría</a:t>
            </a:r>
            <a:endParaRPr lang="en-US" dirty="0"/>
          </a:p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endParaRPr lang="es-ES" sz="1334" b="0" i="0" u="none" strike="noStrike" cap="none" dirty="0" smtClean="0">
              <a:solidFill>
                <a:srgbClr val="4F091D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endParaRPr sz="1334" b="0" i="0" u="none" strike="noStrike" cap="none" dirty="0">
              <a:solidFill>
                <a:srgbClr val="4F091D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36" b="0" i="0" u="none" strike="noStrike" cap="none" dirty="0">
                <a:solidFill>
                  <a:srgbClr val="4F091D"/>
                </a:solidFill>
                <a:latin typeface="Arial"/>
                <a:ea typeface="Arial"/>
                <a:cs typeface="Arial"/>
                <a:sym typeface="Arial"/>
              </a:rPr>
              <a:t>Para </a:t>
            </a:r>
            <a:r>
              <a:rPr lang="en-US" sz="1236" b="0" i="0" u="none" strike="noStrike" cap="none" dirty="0" err="1">
                <a:solidFill>
                  <a:srgbClr val="4F091D"/>
                </a:solidFill>
                <a:latin typeface="Arial"/>
                <a:ea typeface="Arial"/>
                <a:cs typeface="Arial"/>
                <a:sym typeface="Arial"/>
              </a:rPr>
              <a:t>máis</a:t>
            </a:r>
            <a:r>
              <a:rPr lang="en-US" sz="1236" b="0" i="0" u="none" strike="noStrike" cap="none" dirty="0">
                <a:solidFill>
                  <a:srgbClr val="4F091D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36" b="0" i="0" u="none" strike="noStrike" cap="none" dirty="0" err="1">
                <a:solidFill>
                  <a:srgbClr val="4F091D"/>
                </a:solidFill>
                <a:latin typeface="Arial"/>
                <a:ea typeface="Arial"/>
                <a:cs typeface="Arial"/>
                <a:sym typeface="Arial"/>
              </a:rPr>
              <a:t>información</a:t>
            </a:r>
            <a:r>
              <a:rPr lang="en-US" sz="1236" b="0" i="0" u="none" strike="noStrike" cap="none" dirty="0">
                <a:solidFill>
                  <a:srgbClr val="4F091D"/>
                </a:solidFill>
                <a:latin typeface="Arial"/>
                <a:ea typeface="Arial"/>
                <a:cs typeface="Arial"/>
                <a:sym typeface="Arial"/>
              </a:rPr>
              <a:t>:</a:t>
            </a:r>
            <a:endParaRPr dirty="0"/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sz="1236" b="0" i="0" u="none" strike="noStrike" cap="none" dirty="0">
              <a:solidFill>
                <a:srgbClr val="4F091D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36" dirty="0" smtClean="0">
                <a:solidFill>
                  <a:srgbClr val="4F091D"/>
                </a:solidFill>
              </a:rPr>
              <a:t>Bases </a:t>
            </a:r>
            <a:r>
              <a:rPr lang="en-US" sz="1236" smtClean="0">
                <a:solidFill>
                  <a:srgbClr val="4F091D"/>
                </a:solidFill>
              </a:rPr>
              <a:t>Reguladoras</a:t>
            </a:r>
            <a:r>
              <a:rPr lang="en-US" sz="1236" dirty="0" smtClean="0">
                <a:solidFill>
                  <a:srgbClr val="4F091D"/>
                </a:solidFill>
              </a:rPr>
              <a:t>: </a:t>
            </a:r>
            <a:r>
              <a:rPr lang="en-US" sz="1236" b="0" i="0" u="none" strike="noStrike" cap="none" dirty="0" err="1" smtClean="0">
                <a:solidFill>
                  <a:srgbClr val="4F091D"/>
                </a:solidFill>
                <a:latin typeface="Arial"/>
                <a:ea typeface="Arial"/>
                <a:cs typeface="Arial"/>
                <a:sym typeface="Arial"/>
              </a:rPr>
              <a:t>Boletín</a:t>
            </a:r>
            <a:r>
              <a:rPr lang="en-US" sz="1236" b="0" i="0" u="none" strike="noStrike" cap="none" dirty="0" smtClean="0">
                <a:solidFill>
                  <a:srgbClr val="4F091D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36" b="0" i="0" u="none" strike="noStrike" cap="none" dirty="0" err="1">
                <a:solidFill>
                  <a:srgbClr val="4F091D"/>
                </a:solidFill>
                <a:latin typeface="Arial"/>
                <a:ea typeface="Arial"/>
                <a:cs typeface="Arial"/>
                <a:sym typeface="Arial"/>
              </a:rPr>
              <a:t>Oficial</a:t>
            </a:r>
            <a:r>
              <a:rPr lang="en-US" sz="1236" b="0" i="0" u="none" strike="noStrike" cap="none" dirty="0">
                <a:solidFill>
                  <a:srgbClr val="4F091D"/>
                </a:solidFill>
                <a:latin typeface="Arial"/>
                <a:ea typeface="Arial"/>
                <a:cs typeface="Arial"/>
                <a:sym typeface="Arial"/>
              </a:rPr>
              <a:t> da </a:t>
            </a:r>
            <a:r>
              <a:rPr lang="en-US" sz="1236" b="0" i="0" u="none" strike="noStrike" cap="none" dirty="0" err="1">
                <a:solidFill>
                  <a:srgbClr val="4F091D"/>
                </a:solidFill>
                <a:latin typeface="Arial"/>
                <a:ea typeface="Arial"/>
                <a:cs typeface="Arial"/>
                <a:sym typeface="Arial"/>
              </a:rPr>
              <a:t>Provincia</a:t>
            </a:r>
            <a:r>
              <a:rPr lang="en-US" sz="1236" b="0" i="0" u="none" strike="noStrike" cap="none" dirty="0">
                <a:solidFill>
                  <a:srgbClr val="4F091D"/>
                </a:solidFill>
                <a:latin typeface="Arial"/>
                <a:ea typeface="Arial"/>
                <a:cs typeface="Arial"/>
                <a:sym typeface="Arial"/>
              </a:rPr>
              <a:t> da </a:t>
            </a:r>
            <a:r>
              <a:rPr lang="en-US" sz="1236" b="0" i="0" u="none" strike="noStrike" cap="none" dirty="0" err="1">
                <a:solidFill>
                  <a:srgbClr val="4F091D"/>
                </a:solidFill>
                <a:latin typeface="Arial"/>
                <a:ea typeface="Arial"/>
                <a:cs typeface="Arial"/>
                <a:sym typeface="Arial"/>
              </a:rPr>
              <a:t>Coruña</a:t>
            </a:r>
            <a:r>
              <a:rPr lang="en-US" sz="1236" b="0" i="0" u="none" strike="noStrike" cap="none" dirty="0">
                <a:solidFill>
                  <a:srgbClr val="4F091D"/>
                </a:solidFill>
                <a:latin typeface="Arial"/>
                <a:ea typeface="Arial"/>
                <a:cs typeface="Arial"/>
                <a:sym typeface="Arial"/>
              </a:rPr>
              <a:t>,  </a:t>
            </a:r>
            <a:r>
              <a:rPr lang="en-US" sz="1236" b="0" i="0" u="none" strike="noStrike" cap="none" dirty="0" err="1" smtClean="0">
                <a:solidFill>
                  <a:srgbClr val="4F091D"/>
                </a:solidFill>
                <a:latin typeface="Arial"/>
                <a:ea typeface="Arial"/>
                <a:cs typeface="Arial"/>
                <a:sym typeface="Arial"/>
              </a:rPr>
              <a:t>venres</a:t>
            </a:r>
            <a:r>
              <a:rPr lang="en-US" sz="1236" b="0" i="0" u="none" strike="noStrike" cap="none" dirty="0" smtClean="0">
                <a:solidFill>
                  <a:srgbClr val="4F091D"/>
                </a:solidFill>
                <a:latin typeface="Arial"/>
                <a:ea typeface="Arial"/>
                <a:cs typeface="Arial"/>
                <a:sym typeface="Arial"/>
              </a:rPr>
              <a:t>, 10 </a:t>
            </a:r>
            <a:r>
              <a:rPr lang="en-US" sz="1236" b="0" i="0" u="none" strike="noStrike" cap="none" dirty="0">
                <a:solidFill>
                  <a:srgbClr val="4F091D"/>
                </a:solidFill>
                <a:latin typeface="Arial"/>
                <a:ea typeface="Arial"/>
                <a:cs typeface="Arial"/>
                <a:sym typeface="Arial"/>
              </a:rPr>
              <a:t>de </a:t>
            </a:r>
            <a:r>
              <a:rPr lang="en-US" sz="1236" b="0" i="0" u="none" strike="noStrike" cap="none" dirty="0" err="1" smtClean="0">
                <a:solidFill>
                  <a:srgbClr val="4F091D"/>
                </a:solidFill>
                <a:latin typeface="Arial"/>
                <a:ea typeface="Arial"/>
                <a:cs typeface="Arial"/>
                <a:sym typeface="Arial"/>
              </a:rPr>
              <a:t>abril</a:t>
            </a:r>
            <a:r>
              <a:rPr lang="en-US" sz="1236" b="0" i="0" u="none" strike="noStrike" cap="none" dirty="0" smtClean="0">
                <a:solidFill>
                  <a:srgbClr val="4F091D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36" b="0" i="0" u="none" strike="noStrike" cap="none" dirty="0">
                <a:solidFill>
                  <a:srgbClr val="4F091D"/>
                </a:solidFill>
                <a:latin typeface="Arial"/>
                <a:ea typeface="Arial"/>
                <a:cs typeface="Arial"/>
                <a:sym typeface="Arial"/>
              </a:rPr>
              <a:t>de </a:t>
            </a:r>
            <a:r>
              <a:rPr lang="en-US" sz="1236" b="0" i="0" u="none" strike="noStrike" cap="none" dirty="0" smtClean="0">
                <a:solidFill>
                  <a:srgbClr val="4F091D"/>
                </a:solidFill>
                <a:latin typeface="Arial"/>
                <a:ea typeface="Arial"/>
                <a:cs typeface="Arial"/>
                <a:sym typeface="Arial"/>
              </a:rPr>
              <a:t>2026 </a:t>
            </a:r>
            <a:r>
              <a:rPr lang="en-US" sz="1236" b="0" i="0" u="none" strike="noStrike" cap="none" dirty="0">
                <a:solidFill>
                  <a:srgbClr val="4F091D"/>
                </a:solidFill>
                <a:latin typeface="Arial"/>
                <a:ea typeface="Arial"/>
                <a:cs typeface="Arial"/>
                <a:sym typeface="Arial"/>
              </a:rPr>
              <a:t>| BOP </a:t>
            </a:r>
            <a:r>
              <a:rPr lang="en-US" sz="1236" b="0" i="0" u="none" strike="noStrike" cap="none" dirty="0" err="1" smtClean="0">
                <a:solidFill>
                  <a:srgbClr val="4F091D"/>
                </a:solidFill>
                <a:latin typeface="Arial"/>
                <a:ea typeface="Arial"/>
                <a:cs typeface="Arial"/>
                <a:sym typeface="Arial"/>
              </a:rPr>
              <a:t>núm</a:t>
            </a:r>
            <a:r>
              <a:rPr lang="en-US" sz="1236" b="0" i="0" u="none" strike="noStrike" cap="none" dirty="0" smtClean="0">
                <a:solidFill>
                  <a:srgbClr val="4F091D"/>
                </a:solidFill>
                <a:latin typeface="Arial"/>
                <a:ea typeface="Arial"/>
                <a:cs typeface="Arial"/>
                <a:sym typeface="Arial"/>
              </a:rPr>
              <a:t>. </a:t>
            </a:r>
            <a:r>
              <a:rPr lang="en-US" sz="1236" b="0" i="0" u="none" strike="noStrike" cap="none" dirty="0" smtClean="0">
                <a:solidFill>
                  <a:srgbClr val="4F091D"/>
                </a:solidFill>
                <a:latin typeface="Arial"/>
                <a:ea typeface="Arial"/>
                <a:cs typeface="Arial"/>
                <a:sym typeface="Arial"/>
              </a:rPr>
              <a:t>66</a:t>
            </a:r>
            <a:endParaRPr dirty="0"/>
          </a:p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endParaRPr sz="1236" b="0" i="0" u="none" strike="noStrike" cap="none" dirty="0">
              <a:solidFill>
                <a:srgbClr val="4F091D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36" b="0" i="0" u="none" strike="noStrike" cap="none" dirty="0" err="1" smtClean="0">
                <a:solidFill>
                  <a:srgbClr val="4F091D"/>
                </a:solidFill>
                <a:latin typeface="Arial"/>
                <a:ea typeface="Arial"/>
                <a:cs typeface="Arial"/>
                <a:sym typeface="Arial"/>
              </a:rPr>
              <a:t>Convocatoria</a:t>
            </a:r>
            <a:r>
              <a:rPr lang="en-US" sz="1236" b="0" i="0" u="none" strike="noStrike" cap="none" dirty="0" smtClean="0">
                <a:solidFill>
                  <a:srgbClr val="4F091D"/>
                </a:solidFill>
                <a:latin typeface="Arial"/>
                <a:ea typeface="Arial"/>
                <a:cs typeface="Arial"/>
                <a:sym typeface="Arial"/>
              </a:rPr>
              <a:t>:  </a:t>
            </a:r>
            <a:r>
              <a:rPr lang="en-US" sz="1236" b="0" i="0" u="none" strike="noStrike" cap="none" dirty="0">
                <a:solidFill>
                  <a:srgbClr val="4F091D"/>
                </a:solidFill>
                <a:latin typeface="Arial"/>
                <a:ea typeface="Arial"/>
                <a:cs typeface="Arial"/>
                <a:sym typeface="Arial"/>
              </a:rPr>
              <a:t>BOP da </a:t>
            </a:r>
            <a:r>
              <a:rPr lang="en-US" sz="1236" b="0" i="0" u="none" strike="noStrike" cap="none" dirty="0" err="1">
                <a:solidFill>
                  <a:srgbClr val="4F091D"/>
                </a:solidFill>
                <a:latin typeface="Arial"/>
                <a:ea typeface="Arial"/>
                <a:cs typeface="Arial"/>
                <a:sym typeface="Arial"/>
              </a:rPr>
              <a:t>Coruña</a:t>
            </a:r>
            <a:r>
              <a:rPr lang="en-US" sz="1236" b="0" i="0" u="none" strike="noStrike" cap="none" dirty="0">
                <a:solidFill>
                  <a:srgbClr val="4F091D"/>
                </a:solidFill>
                <a:latin typeface="Arial"/>
                <a:ea typeface="Arial"/>
                <a:cs typeface="Arial"/>
                <a:sym typeface="Arial"/>
              </a:rPr>
              <a:t> nº </a:t>
            </a:r>
            <a:r>
              <a:rPr lang="en-US" sz="1236" b="0" i="0" u="none" strike="noStrike" cap="none" dirty="0" smtClean="0">
                <a:solidFill>
                  <a:srgbClr val="4F091D"/>
                </a:solidFill>
                <a:latin typeface="Arial"/>
                <a:ea typeface="Arial"/>
                <a:cs typeface="Arial"/>
                <a:sym typeface="Arial"/>
              </a:rPr>
              <a:t>85, </a:t>
            </a:r>
            <a:r>
              <a:rPr lang="en-US" sz="1236" b="0" i="0" u="none" strike="noStrike" cap="none" dirty="0">
                <a:solidFill>
                  <a:srgbClr val="4F091D"/>
                </a:solidFill>
                <a:latin typeface="Arial"/>
                <a:ea typeface="Arial"/>
                <a:cs typeface="Arial"/>
                <a:sym typeface="Arial"/>
              </a:rPr>
              <a:t>do </a:t>
            </a:r>
            <a:r>
              <a:rPr lang="en-US" sz="1236" b="0" i="0" u="none" strike="noStrike" cap="none" dirty="0" smtClean="0">
                <a:solidFill>
                  <a:srgbClr val="4F091D"/>
                </a:solidFill>
                <a:latin typeface="Arial"/>
                <a:ea typeface="Arial"/>
                <a:cs typeface="Arial"/>
                <a:sym typeface="Arial"/>
              </a:rPr>
              <a:t>8 </a:t>
            </a:r>
            <a:r>
              <a:rPr lang="en-US" sz="1236" b="0" i="0" u="none" strike="noStrike" cap="none" dirty="0">
                <a:solidFill>
                  <a:srgbClr val="4F091D"/>
                </a:solidFill>
                <a:latin typeface="Arial"/>
                <a:ea typeface="Arial"/>
                <a:cs typeface="Arial"/>
                <a:sym typeface="Arial"/>
              </a:rPr>
              <a:t>de </a:t>
            </a:r>
            <a:r>
              <a:rPr lang="en-US" sz="1236" b="0" i="0" u="none" strike="noStrike" cap="none" dirty="0" err="1" smtClean="0">
                <a:solidFill>
                  <a:srgbClr val="4F091D"/>
                </a:solidFill>
                <a:latin typeface="Arial"/>
                <a:ea typeface="Arial"/>
                <a:cs typeface="Arial"/>
                <a:sym typeface="Arial"/>
              </a:rPr>
              <a:t>maio</a:t>
            </a:r>
            <a:r>
              <a:rPr lang="en-US" sz="1236" b="0" i="0" u="none" strike="noStrike" cap="none" dirty="0" smtClean="0">
                <a:solidFill>
                  <a:srgbClr val="4F091D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36" b="0" i="0" u="none" strike="noStrike" cap="none" dirty="0">
                <a:solidFill>
                  <a:srgbClr val="4F091D"/>
                </a:solidFill>
                <a:latin typeface="Arial"/>
                <a:ea typeface="Arial"/>
                <a:cs typeface="Arial"/>
                <a:sym typeface="Arial"/>
              </a:rPr>
              <a:t>de </a:t>
            </a:r>
            <a:r>
              <a:rPr lang="en-US" sz="1236" b="0" i="0" u="none" strike="noStrike" cap="none" dirty="0" smtClean="0">
                <a:solidFill>
                  <a:srgbClr val="4F091D"/>
                </a:solidFill>
                <a:latin typeface="Arial"/>
                <a:ea typeface="Arial"/>
                <a:cs typeface="Arial"/>
                <a:sym typeface="Arial"/>
              </a:rPr>
              <a:t>2026</a:t>
            </a:r>
            <a:endParaRPr dirty="0"/>
          </a:p>
        </p:txBody>
      </p:sp>
      <p:sp>
        <p:nvSpPr>
          <p:cNvPr id="111" name="Google Shape;111;p1"/>
          <p:cNvSpPr txBox="1"/>
          <p:nvPr/>
        </p:nvSpPr>
        <p:spPr>
          <a:xfrm>
            <a:off x="1954088" y="17954938"/>
            <a:ext cx="1161854" cy="3277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41933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500" b="0" i="0" u="none" strike="noStrike" cap="none" dirty="0">
                <a:solidFill>
                  <a:srgbClr val="F5EEDC"/>
                </a:solidFill>
                <a:latin typeface="Arial"/>
                <a:ea typeface="Arial"/>
                <a:cs typeface="Arial"/>
                <a:sym typeface="Arial"/>
              </a:rPr>
              <a:t>981 </a:t>
            </a:r>
            <a:r>
              <a:rPr lang="en-US" sz="1500" b="0" i="0" u="none" strike="noStrike" cap="none" dirty="0" smtClean="0">
                <a:solidFill>
                  <a:srgbClr val="F5EEDC"/>
                </a:solidFill>
                <a:latin typeface="Arial"/>
                <a:ea typeface="Arial"/>
                <a:cs typeface="Arial"/>
                <a:sym typeface="Arial"/>
              </a:rPr>
              <a:t>65 91 47</a:t>
            </a:r>
            <a:endParaRPr dirty="0"/>
          </a:p>
        </p:txBody>
      </p:sp>
      <p:sp>
        <p:nvSpPr>
          <p:cNvPr id="113" name="Google Shape;113;p1"/>
          <p:cNvSpPr txBox="1"/>
          <p:nvPr/>
        </p:nvSpPr>
        <p:spPr>
          <a:xfrm>
            <a:off x="4741236" y="17982226"/>
            <a:ext cx="3043487" cy="2742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42992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70" b="0" i="0" u="none" strike="noStrike" cap="none" dirty="0">
                <a:solidFill>
                  <a:srgbClr val="F5EEDC"/>
                </a:solidFill>
                <a:latin typeface="Arial"/>
                <a:ea typeface="Arial"/>
                <a:cs typeface="Arial"/>
                <a:sym typeface="Arial"/>
              </a:rPr>
              <a:t>emprego@arteixo.com</a:t>
            </a:r>
            <a:endParaRPr dirty="0"/>
          </a:p>
        </p:txBody>
      </p:sp>
      <p:sp>
        <p:nvSpPr>
          <p:cNvPr id="114" name="Google Shape;114;p1"/>
          <p:cNvSpPr txBox="1"/>
          <p:nvPr/>
        </p:nvSpPr>
        <p:spPr>
          <a:xfrm>
            <a:off x="2332508" y="2666639"/>
            <a:ext cx="3678499" cy="2620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42989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91" i="0" u="none" strike="noStrike" cap="none" dirty="0" err="1">
                <a:solidFill>
                  <a:srgbClr val="2C9BC0"/>
                </a:solidFill>
                <a:latin typeface="+mj-lt"/>
                <a:sym typeface="Arial"/>
              </a:rPr>
              <a:t>Concellaría</a:t>
            </a:r>
            <a:r>
              <a:rPr lang="en-US" sz="1191" i="0" u="none" strike="noStrike" cap="none" dirty="0">
                <a:solidFill>
                  <a:srgbClr val="2C9BC0"/>
                </a:solidFill>
                <a:latin typeface="+mj-lt"/>
                <a:sym typeface="Arial"/>
              </a:rPr>
              <a:t> de </a:t>
            </a:r>
            <a:r>
              <a:rPr lang="en-US" sz="1191" i="0" u="none" strike="noStrike" cap="none" dirty="0" err="1">
                <a:solidFill>
                  <a:srgbClr val="2C9BC0"/>
                </a:solidFill>
                <a:latin typeface="+mj-lt"/>
                <a:sym typeface="Arial"/>
              </a:rPr>
              <a:t>Promoción</a:t>
            </a:r>
            <a:r>
              <a:rPr lang="en-US" sz="1191" i="0" u="none" strike="noStrike" cap="none" dirty="0">
                <a:solidFill>
                  <a:srgbClr val="2C9BC0"/>
                </a:solidFill>
                <a:latin typeface="+mj-lt"/>
                <a:sym typeface="Arial"/>
              </a:rPr>
              <a:t> </a:t>
            </a:r>
            <a:r>
              <a:rPr lang="en-US" sz="1191" i="0" u="none" strike="noStrike" cap="none" dirty="0" err="1" smtClean="0">
                <a:solidFill>
                  <a:srgbClr val="2C9BC0"/>
                </a:solidFill>
                <a:latin typeface="+mj-lt"/>
                <a:sym typeface="Arial"/>
              </a:rPr>
              <a:t>Económica</a:t>
            </a:r>
            <a:r>
              <a:rPr lang="en-US" sz="1191" i="0" u="none" strike="noStrike" cap="none" dirty="0" smtClean="0">
                <a:solidFill>
                  <a:srgbClr val="2C9BC0"/>
                </a:solidFill>
                <a:latin typeface="+mj-lt"/>
                <a:sym typeface="Arial"/>
              </a:rPr>
              <a:t> e </a:t>
            </a:r>
            <a:r>
              <a:rPr lang="en-US" sz="1191" i="0" u="none" strike="noStrike" cap="none" dirty="0" err="1" smtClean="0">
                <a:solidFill>
                  <a:srgbClr val="2C9BC0"/>
                </a:solidFill>
                <a:latin typeface="+mj-lt"/>
                <a:sym typeface="Arial"/>
              </a:rPr>
              <a:t>Festas</a:t>
            </a:r>
            <a:endParaRPr dirty="0">
              <a:latin typeface="+mj-lt"/>
            </a:endParaRP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98367" y="11628251"/>
            <a:ext cx="1854796" cy="1885037"/>
          </a:xfrm>
          <a:prstGeom prst="rect">
            <a:avLst/>
          </a:prstGeom>
        </p:spPr>
      </p:pic>
      <p:pic>
        <p:nvPicPr>
          <p:cNvPr id="2" name="Imagen 1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362177" y="1844113"/>
            <a:ext cx="6362167" cy="654929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124</TotalTime>
  <Words>302</Words>
  <Application>Microsoft Office PowerPoint</Application>
  <PresentationFormat>Personalizado</PresentationFormat>
  <Paragraphs>44</Paragraphs>
  <Slides>1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4" baseType="lpstr">
      <vt:lpstr>Calibri</vt:lpstr>
      <vt:lpstr>Arial</vt:lpstr>
      <vt:lpstr>Office Theme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Festas</dc:title>
  <dc:creator>César</dc:creator>
  <cp:lastModifiedBy>Cesar Rodriguez Ventureira</cp:lastModifiedBy>
  <cp:revision>11</cp:revision>
  <dcterms:created xsi:type="dcterms:W3CDTF">2006-08-16T00:00:00Z</dcterms:created>
  <dcterms:modified xsi:type="dcterms:W3CDTF">2026-05-08T06:56:43Z</dcterms:modified>
</cp:coreProperties>
</file>