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7620000" cy="19050000"/>
  <p:notesSz cx="6858000" cy="9144000"/>
  <p:embeddedFontLst>
    <p:embeddedFont>
      <p:font typeface="Calibri" panose="020F0502020204030204" pitchFamily="34" charset="0"/>
      <p:regular r:id="rId5"/>
      <p:bold r:id="rId6"/>
      <p:italic r:id="rId7"/>
      <p:boldItalic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g2XPkaqFTmVXZAzvFVCaBlNjk1P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26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5" Type="http://schemas.openxmlformats.org/officeDocument/2006/relationships/theme" Target="theme/theme1.xml"/><Relationship Id="rId4" Type="http://schemas.openxmlformats.org/officeDocument/2006/relationships/handoutMaster" Target="handoutMasters/handoutMaster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gl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EE2DC-C9F2-4E69-B252-7B2D710114BC}" type="datetimeFigureOut">
              <a:rPr lang="gl-ES" smtClean="0"/>
              <a:t>22/05/2025</a:t>
            </a:fld>
            <a:endParaRPr lang="gl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gl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AC929F-E3A6-4ED7-948F-A405CE4881D9}" type="slidenum">
              <a:rPr lang="gl-ES" smtClean="0"/>
              <a:t>‹Nº›</a:t>
            </a:fld>
            <a:endParaRPr lang="gl-ES"/>
          </a:p>
        </p:txBody>
      </p:sp>
    </p:spTree>
    <p:extLst>
      <p:ext uri="{BB962C8B-B14F-4D97-AF65-F5344CB8AC3E}">
        <p14:creationId xmlns:p14="http://schemas.microsoft.com/office/powerpoint/2010/main" val="23804083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7897687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43200" y="685800"/>
            <a:ext cx="1371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016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0" y="4606844"/>
            <a:ext cx="7620000" cy="3410342"/>
          </a:xfrm>
          <a:prstGeom prst="rect">
            <a:avLst/>
          </a:prstGeom>
          <a:solidFill>
            <a:srgbClr val="96992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"/>
          <p:cNvSpPr/>
          <p:nvPr/>
        </p:nvSpPr>
        <p:spPr>
          <a:xfrm>
            <a:off x="25" y="3067500"/>
            <a:ext cx="7620000" cy="1553272"/>
          </a:xfrm>
          <a:prstGeom prst="rect">
            <a:avLst/>
          </a:prstGeom>
          <a:solidFill>
            <a:srgbClr val="2C9B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"/>
          <p:cNvSpPr/>
          <p:nvPr/>
        </p:nvSpPr>
        <p:spPr>
          <a:xfrm>
            <a:off x="0" y="10772675"/>
            <a:ext cx="7620000" cy="3516600"/>
          </a:xfrm>
          <a:prstGeom prst="rect">
            <a:avLst/>
          </a:prstGeom>
          <a:solidFill>
            <a:srgbClr val="96992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"/>
          <p:cNvSpPr/>
          <p:nvPr/>
        </p:nvSpPr>
        <p:spPr>
          <a:xfrm>
            <a:off x="75" y="17470714"/>
            <a:ext cx="7620000" cy="969686"/>
          </a:xfrm>
          <a:prstGeom prst="rect">
            <a:avLst/>
          </a:prstGeom>
          <a:solidFill>
            <a:srgbClr val="96992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15354" y="5373743"/>
            <a:ext cx="1817077" cy="1817077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6772" y="8549654"/>
            <a:ext cx="1817077" cy="1817077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15354" y="11662232"/>
            <a:ext cx="1817077" cy="1817077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7569" y="15037891"/>
            <a:ext cx="1817077" cy="1817077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11008" y="5769397"/>
            <a:ext cx="1025769" cy="1025769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5286" y="8980221"/>
            <a:ext cx="780049" cy="955942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"/>
          <p:cNvSpPr/>
          <p:nvPr/>
        </p:nvSpPr>
        <p:spPr>
          <a:xfrm>
            <a:off x="6011008" y="11887108"/>
            <a:ext cx="1025769" cy="1025769"/>
          </a:xfrm>
          <a:prstGeom prst="rect">
            <a:avLst/>
          </a:prstGeom>
          <a:noFill/>
          <a:ln>
            <a:noFill/>
          </a:ln>
        </p:spPr>
      </p:sp>
      <p:pic>
        <p:nvPicPr>
          <p:cNvPr id="96" name="Google Shape;96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115310" y="17712895"/>
            <a:ext cx="655223" cy="655223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"/>
          <p:cNvPicPr preferRelativeResize="0"/>
          <p:nvPr/>
        </p:nvPicPr>
        <p:blipFill rotWithShape="1">
          <a:blip r:embed="rId7">
            <a:alphaModFix/>
          </a:blip>
          <a:srcRect l="622" r="623"/>
          <a:stretch/>
        </p:blipFill>
        <p:spPr>
          <a:xfrm>
            <a:off x="4643693" y="17781523"/>
            <a:ext cx="579275" cy="586595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06083" y="15468458"/>
            <a:ext cx="780049" cy="955942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"/>
          <p:cNvSpPr txBox="1"/>
          <p:nvPr/>
        </p:nvSpPr>
        <p:spPr>
          <a:xfrm>
            <a:off x="208982" y="285158"/>
            <a:ext cx="6793724" cy="1462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i="0" u="none" strike="noStrike" cap="none" dirty="0">
                <a:solidFill>
                  <a:srgbClr val="2C9BC0"/>
                </a:solidFill>
                <a:latin typeface="+mj-lt"/>
                <a:sym typeface="Arial"/>
              </a:rPr>
              <a:t>SUBVENCIÓNS </a:t>
            </a:r>
            <a:r>
              <a:rPr lang="en-US" sz="4400" b="1" i="0" u="none" strike="noStrike" cap="none" dirty="0" smtClean="0">
                <a:solidFill>
                  <a:srgbClr val="2C9BC0"/>
                </a:solidFill>
                <a:latin typeface="+mj-lt"/>
                <a:sym typeface="Arial"/>
              </a:rPr>
              <a:t>FESTAS PARROQUIAIS </a:t>
            </a:r>
            <a:r>
              <a:rPr lang="en-US" sz="4400" b="1" i="0" u="none" strike="noStrike" cap="none" dirty="0" smtClean="0">
                <a:solidFill>
                  <a:srgbClr val="2C9BC0"/>
                </a:solidFill>
                <a:latin typeface="+mj-lt"/>
                <a:sym typeface="Arial"/>
              </a:rPr>
              <a:t>2025</a:t>
            </a:r>
            <a:endParaRPr sz="4400" b="1" dirty="0">
              <a:latin typeface="+mj-lt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187569" y="5307068"/>
            <a:ext cx="5635870" cy="2115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313055" marR="0" lvl="1" indent="-156528" algn="l" rtl="0">
              <a:spcBef>
                <a:spcPts val="0"/>
              </a:spcBef>
              <a:spcAft>
                <a:spcPts val="0"/>
              </a:spcAft>
              <a:buClr>
                <a:srgbClr val="F5EEDC"/>
              </a:buClr>
              <a:buSzPts val="1450"/>
              <a:buFont typeface="Arial"/>
              <a:buChar char="•"/>
            </a:pPr>
            <a:r>
              <a:rPr lang="en-US" sz="1250" b="1" i="0" u="none" strike="noStrike" cap="none" dirty="0" err="1" smtClean="0">
                <a:solidFill>
                  <a:srgbClr val="F5EEDC"/>
                </a:solidFill>
                <a:sym typeface="Arial"/>
              </a:rPr>
              <a:t>Actuacións</a:t>
            </a:r>
            <a:r>
              <a:rPr lang="en-US" sz="1250" b="1" i="0" u="none" strike="noStrike" cap="none" dirty="0" smtClean="0">
                <a:solidFill>
                  <a:srgbClr val="F5EEDC"/>
                </a:solidFill>
                <a:sym typeface="Arial"/>
              </a:rPr>
              <a:t> </a:t>
            </a:r>
            <a:r>
              <a:rPr lang="en-US" sz="1250" b="1" i="0" u="none" strike="noStrike" cap="none" dirty="0" err="1" smtClean="0">
                <a:solidFill>
                  <a:srgbClr val="F5EEDC"/>
                </a:solidFill>
                <a:sym typeface="Arial"/>
              </a:rPr>
              <a:t>musicais</a:t>
            </a:r>
            <a:r>
              <a:rPr lang="en-US" sz="1250" b="1" i="0" u="none" strike="noStrike" cap="none" dirty="0" smtClean="0">
                <a:solidFill>
                  <a:srgbClr val="F5EEDC"/>
                </a:solidFill>
                <a:sym typeface="Arial"/>
              </a:rPr>
              <a:t> </a:t>
            </a:r>
            <a:r>
              <a:rPr lang="en-US" sz="1250" b="1" i="0" u="none" strike="noStrike" cap="none" dirty="0" err="1" smtClean="0">
                <a:solidFill>
                  <a:srgbClr val="F5EEDC"/>
                </a:solidFill>
                <a:sym typeface="Arial"/>
              </a:rPr>
              <a:t>ou</a:t>
            </a:r>
            <a:r>
              <a:rPr lang="en-US" sz="1250" b="1" i="0" u="none" strike="noStrike" cap="none" dirty="0" smtClean="0">
                <a:solidFill>
                  <a:srgbClr val="F5EEDC"/>
                </a:solidFill>
                <a:sym typeface="Arial"/>
              </a:rPr>
              <a:t> </a:t>
            </a:r>
            <a:r>
              <a:rPr lang="en-US" sz="1250" b="1" i="0" u="none" strike="noStrike" cap="none" dirty="0" err="1" smtClean="0">
                <a:solidFill>
                  <a:srgbClr val="F5EEDC"/>
                </a:solidFill>
                <a:sym typeface="Arial"/>
              </a:rPr>
              <a:t>artísticas</a:t>
            </a:r>
            <a:r>
              <a:rPr lang="en-US" sz="1250" b="1" i="0" u="none" strike="noStrike" cap="none" dirty="0" smtClean="0">
                <a:solidFill>
                  <a:srgbClr val="F5EEDC"/>
                </a:solidFill>
                <a:sym typeface="Arial"/>
              </a:rPr>
              <a:t>.</a:t>
            </a:r>
          </a:p>
          <a:p>
            <a:pPr marL="313055" marR="0" lvl="1" indent="-156528" algn="l" rtl="0">
              <a:spcBef>
                <a:spcPts val="0"/>
              </a:spcBef>
              <a:spcAft>
                <a:spcPts val="0"/>
              </a:spcAft>
              <a:buClr>
                <a:srgbClr val="F5EEDC"/>
              </a:buClr>
              <a:buSzPts val="1450"/>
              <a:buFont typeface="Arial"/>
              <a:buChar char="•"/>
            </a:pPr>
            <a:endParaRPr lang="en-US" sz="1250" b="1" dirty="0">
              <a:solidFill>
                <a:srgbClr val="F5EEDC"/>
              </a:solidFill>
            </a:endParaRPr>
          </a:p>
          <a:p>
            <a:pPr marL="313055" marR="0" lvl="1" indent="-156528" algn="l" rtl="0">
              <a:spcBef>
                <a:spcPts val="0"/>
              </a:spcBef>
              <a:spcAft>
                <a:spcPts val="0"/>
              </a:spcAft>
              <a:buClr>
                <a:srgbClr val="F5EEDC"/>
              </a:buClr>
              <a:buSzPts val="1450"/>
              <a:buFont typeface="Arial"/>
              <a:buChar char="•"/>
            </a:pPr>
            <a:r>
              <a:rPr lang="en-US" sz="1250" b="1" i="0" u="none" strike="noStrike" cap="none" dirty="0" err="1" smtClean="0">
                <a:solidFill>
                  <a:srgbClr val="F5EEDC"/>
                </a:solidFill>
                <a:sym typeface="Arial"/>
              </a:rPr>
              <a:t>Aluguer</a:t>
            </a:r>
            <a:r>
              <a:rPr lang="en-US" sz="1250" b="1" i="0" u="none" strike="noStrike" cap="none" dirty="0" smtClean="0">
                <a:solidFill>
                  <a:srgbClr val="F5EEDC"/>
                </a:solidFill>
                <a:sym typeface="Arial"/>
              </a:rPr>
              <a:t> de </a:t>
            </a:r>
            <a:r>
              <a:rPr lang="en-US" sz="1250" b="1" i="0" u="none" strike="noStrike" cap="none" dirty="0" err="1" smtClean="0">
                <a:solidFill>
                  <a:srgbClr val="F5EEDC"/>
                </a:solidFill>
                <a:sym typeface="Arial"/>
              </a:rPr>
              <a:t>carpas</a:t>
            </a:r>
            <a:r>
              <a:rPr lang="en-US" sz="1250" b="1" i="0" u="none" strike="noStrike" cap="none" dirty="0" smtClean="0">
                <a:solidFill>
                  <a:srgbClr val="F5EEDC"/>
                </a:solidFill>
                <a:sym typeface="Arial"/>
              </a:rPr>
              <a:t>, </a:t>
            </a:r>
            <a:r>
              <a:rPr lang="en-US" sz="1250" b="1" i="0" u="none" strike="noStrike" cap="none" dirty="0" err="1" smtClean="0">
                <a:solidFill>
                  <a:srgbClr val="F5EEDC"/>
                </a:solidFill>
                <a:sym typeface="Arial"/>
              </a:rPr>
              <a:t>sonorización</a:t>
            </a:r>
            <a:r>
              <a:rPr lang="en-US" sz="1250" b="1" i="0" u="none" strike="noStrike" cap="none" dirty="0" smtClean="0">
                <a:solidFill>
                  <a:srgbClr val="F5EEDC"/>
                </a:solidFill>
                <a:sym typeface="Arial"/>
              </a:rPr>
              <a:t> e </a:t>
            </a:r>
            <a:r>
              <a:rPr lang="en-US" sz="1250" b="1" i="0" u="none" strike="noStrike" cap="none" dirty="0" err="1" smtClean="0">
                <a:solidFill>
                  <a:srgbClr val="F5EEDC"/>
                </a:solidFill>
                <a:sym typeface="Arial"/>
              </a:rPr>
              <a:t>iluminación</a:t>
            </a:r>
            <a:r>
              <a:rPr lang="en-US" sz="1250" b="1" i="0" u="none" strike="noStrike" cap="none" dirty="0" smtClean="0">
                <a:solidFill>
                  <a:srgbClr val="F5EEDC"/>
                </a:solidFill>
                <a:sym typeface="Arial"/>
              </a:rPr>
              <a:t> das </a:t>
            </a:r>
            <a:r>
              <a:rPr lang="en-US" sz="1250" b="1" i="0" u="none" strike="noStrike" cap="none" dirty="0" err="1" smtClean="0">
                <a:solidFill>
                  <a:srgbClr val="F5EEDC"/>
                </a:solidFill>
                <a:sym typeface="Arial"/>
              </a:rPr>
              <a:t>actuacións</a:t>
            </a:r>
            <a:r>
              <a:rPr lang="en-US" sz="1250" b="1" i="0" u="none" strike="noStrike" cap="none" dirty="0" smtClean="0">
                <a:solidFill>
                  <a:srgbClr val="F5EEDC"/>
                </a:solidFill>
                <a:sym typeface="Arial"/>
              </a:rPr>
              <a:t>.</a:t>
            </a:r>
          </a:p>
          <a:p>
            <a:pPr marL="313055" marR="0" lvl="1" indent="-156528" algn="l" rtl="0">
              <a:spcBef>
                <a:spcPts val="0"/>
              </a:spcBef>
              <a:spcAft>
                <a:spcPts val="0"/>
              </a:spcAft>
              <a:buClr>
                <a:srgbClr val="F5EEDC"/>
              </a:buClr>
              <a:buSzPts val="1450"/>
              <a:buFont typeface="Arial"/>
              <a:buChar char="•"/>
            </a:pPr>
            <a:endParaRPr lang="en-US" sz="1250" b="1" dirty="0">
              <a:solidFill>
                <a:srgbClr val="F5EEDC"/>
              </a:solidFill>
            </a:endParaRPr>
          </a:p>
          <a:p>
            <a:pPr marL="313055" marR="0" lvl="1" indent="-156528" algn="l" rtl="0">
              <a:spcBef>
                <a:spcPts val="0"/>
              </a:spcBef>
              <a:spcAft>
                <a:spcPts val="0"/>
              </a:spcAft>
              <a:buClr>
                <a:srgbClr val="F5EEDC"/>
              </a:buClr>
              <a:buSzPts val="1450"/>
              <a:buFont typeface="Arial"/>
              <a:buChar char="•"/>
            </a:pPr>
            <a:r>
              <a:rPr lang="en-US" sz="1250" b="1" i="0" u="none" strike="noStrike" cap="none" dirty="0" err="1" smtClean="0">
                <a:solidFill>
                  <a:srgbClr val="F5EEDC"/>
                </a:solidFill>
                <a:sym typeface="Arial"/>
              </a:rPr>
              <a:t>Electricidade</a:t>
            </a:r>
            <a:r>
              <a:rPr lang="en-US" sz="1250" b="1" i="0" u="none" strike="noStrike" cap="none" dirty="0" smtClean="0">
                <a:solidFill>
                  <a:srgbClr val="F5EEDC"/>
                </a:solidFill>
                <a:sym typeface="Arial"/>
              </a:rPr>
              <a:t> (</a:t>
            </a:r>
            <a:r>
              <a:rPr lang="en-US" sz="1250" b="1" i="0" u="none" strike="noStrike" cap="none" dirty="0" err="1" smtClean="0">
                <a:solidFill>
                  <a:srgbClr val="F5EEDC"/>
                </a:solidFill>
                <a:sym typeface="Arial"/>
              </a:rPr>
              <a:t>alumeado</a:t>
            </a:r>
            <a:r>
              <a:rPr lang="en-US" sz="1250" b="1" i="0" u="none" strike="noStrike" cap="none" dirty="0" smtClean="0">
                <a:solidFill>
                  <a:srgbClr val="F5EEDC"/>
                </a:solidFill>
                <a:sym typeface="Arial"/>
              </a:rPr>
              <a:t> </a:t>
            </a:r>
            <a:r>
              <a:rPr lang="en-US" sz="1250" b="1" i="0" u="none" strike="noStrike" cap="none" dirty="0" err="1" smtClean="0">
                <a:solidFill>
                  <a:srgbClr val="F5EEDC"/>
                </a:solidFill>
                <a:sym typeface="Arial"/>
              </a:rPr>
              <a:t>festivo</a:t>
            </a:r>
            <a:r>
              <a:rPr lang="en-US" sz="1250" b="1" i="0" u="none" strike="noStrike" cap="none" dirty="0" smtClean="0">
                <a:solidFill>
                  <a:srgbClr val="F5EEDC"/>
                </a:solidFill>
                <a:sym typeface="Arial"/>
              </a:rPr>
              <a:t>, </a:t>
            </a:r>
            <a:r>
              <a:rPr lang="en-US" sz="1250" b="1" i="0" u="none" strike="noStrike" cap="none" dirty="0" err="1" smtClean="0">
                <a:solidFill>
                  <a:srgbClr val="F5EEDC"/>
                </a:solidFill>
                <a:sym typeface="Arial"/>
              </a:rPr>
              <a:t>grupos</a:t>
            </a:r>
            <a:r>
              <a:rPr lang="en-US" sz="1250" b="1" i="0" u="none" strike="noStrike" cap="none" dirty="0" smtClean="0">
                <a:solidFill>
                  <a:srgbClr val="F5EEDC"/>
                </a:solidFill>
                <a:sym typeface="Arial"/>
              </a:rPr>
              <a:t> </a:t>
            </a:r>
            <a:r>
              <a:rPr lang="en-US" sz="1250" b="1" i="0" u="none" strike="noStrike" cap="none" dirty="0" err="1" smtClean="0">
                <a:solidFill>
                  <a:srgbClr val="F5EEDC"/>
                </a:solidFill>
                <a:sym typeface="Arial"/>
              </a:rPr>
              <a:t>electróxenos</a:t>
            </a:r>
            <a:r>
              <a:rPr lang="en-US" sz="1250" b="1" i="0" u="none" strike="noStrike" cap="none" dirty="0" smtClean="0">
                <a:solidFill>
                  <a:srgbClr val="F5EEDC"/>
                </a:solidFill>
                <a:sym typeface="Arial"/>
              </a:rPr>
              <a:t>…)</a:t>
            </a:r>
            <a:r>
              <a:rPr lang="en-US" sz="1250" b="0" i="0" u="none" strike="noStrike" cap="none" dirty="0" smtClean="0">
                <a:solidFill>
                  <a:srgbClr val="F5EEDC"/>
                </a:solidFill>
                <a:sym typeface="Arial"/>
              </a:rPr>
              <a:t> </a:t>
            </a:r>
            <a:endParaRPr sz="1250" dirty="0"/>
          </a:p>
          <a:p>
            <a:pPr marL="156527" marR="0" lvl="1" algn="l" rtl="0">
              <a:spcBef>
                <a:spcPts val="0"/>
              </a:spcBef>
              <a:spcAft>
                <a:spcPts val="0"/>
              </a:spcAft>
              <a:buClr>
                <a:srgbClr val="F5EEDC"/>
              </a:buClr>
              <a:buSzPts val="1450"/>
            </a:pPr>
            <a:endParaRPr lang="en-US" sz="1250" b="1" dirty="0">
              <a:solidFill>
                <a:srgbClr val="F5EEDC"/>
              </a:solidFill>
            </a:endParaRPr>
          </a:p>
          <a:p>
            <a:pPr marL="313055" marR="0" lvl="1" indent="-156528" algn="l" rtl="0">
              <a:spcBef>
                <a:spcPts val="0"/>
              </a:spcBef>
              <a:spcAft>
                <a:spcPts val="0"/>
              </a:spcAft>
              <a:buClr>
                <a:srgbClr val="F5EEDC"/>
              </a:buClr>
              <a:buSzPts val="1450"/>
              <a:buFont typeface="Arial"/>
              <a:buChar char="•"/>
            </a:pPr>
            <a:r>
              <a:rPr lang="en-US" sz="1250" b="1" i="0" u="none" strike="noStrike" cap="none" dirty="0" err="1" smtClean="0">
                <a:solidFill>
                  <a:srgbClr val="F5EEDC"/>
                </a:solidFill>
                <a:sym typeface="Arial"/>
              </a:rPr>
              <a:t>Pirotecnia</a:t>
            </a:r>
            <a:r>
              <a:rPr lang="en-US" sz="1250" b="1" i="0" u="none" strike="noStrike" cap="none" dirty="0" smtClean="0">
                <a:solidFill>
                  <a:srgbClr val="F5EEDC"/>
                </a:solidFill>
                <a:sym typeface="Arial"/>
              </a:rPr>
              <a:t>,  </a:t>
            </a:r>
            <a:r>
              <a:rPr lang="en-US" sz="1250" b="1" i="0" u="none" strike="noStrike" cap="none" dirty="0" err="1" smtClean="0">
                <a:solidFill>
                  <a:srgbClr val="F5EEDC"/>
                </a:solidFill>
                <a:sym typeface="Arial"/>
              </a:rPr>
              <a:t>aluguer</a:t>
            </a:r>
            <a:r>
              <a:rPr lang="en-US" sz="1250" b="1" i="0" u="none" strike="noStrike" cap="none" dirty="0" smtClean="0">
                <a:solidFill>
                  <a:srgbClr val="F5EEDC"/>
                </a:solidFill>
                <a:sym typeface="Arial"/>
              </a:rPr>
              <a:t> de </a:t>
            </a:r>
            <a:r>
              <a:rPr lang="en-US" sz="1250" b="1" i="0" u="none" strike="noStrike" cap="none" dirty="0" err="1" smtClean="0">
                <a:solidFill>
                  <a:srgbClr val="F5EEDC"/>
                </a:solidFill>
                <a:sym typeface="Arial"/>
              </a:rPr>
              <a:t>vaias</a:t>
            </a:r>
            <a:r>
              <a:rPr lang="en-US" sz="1250" b="1" i="0" u="none" strike="noStrike" cap="none" dirty="0" smtClean="0">
                <a:solidFill>
                  <a:srgbClr val="F5EEDC"/>
                </a:solidFill>
                <a:sym typeface="Arial"/>
              </a:rPr>
              <a:t>, </a:t>
            </a:r>
            <a:r>
              <a:rPr lang="en-US" sz="1250" b="1" i="0" u="none" strike="noStrike" cap="none" dirty="0" err="1" smtClean="0">
                <a:solidFill>
                  <a:srgbClr val="F5EEDC"/>
                </a:solidFill>
                <a:sym typeface="Arial"/>
              </a:rPr>
              <a:t>inchables</a:t>
            </a:r>
            <a:r>
              <a:rPr lang="en-US" sz="1250" b="1" i="0" u="none" strike="noStrike" cap="none" dirty="0" smtClean="0">
                <a:solidFill>
                  <a:srgbClr val="F5EEDC"/>
                </a:solidFill>
                <a:sym typeface="Arial"/>
              </a:rPr>
              <a:t> e </a:t>
            </a:r>
            <a:r>
              <a:rPr lang="en-US" sz="1250" b="1" i="0" u="none" strike="noStrike" cap="none" dirty="0" err="1" smtClean="0">
                <a:solidFill>
                  <a:srgbClr val="F5EEDC"/>
                </a:solidFill>
                <a:sym typeface="Arial"/>
              </a:rPr>
              <a:t>seguridade</a:t>
            </a:r>
            <a:r>
              <a:rPr lang="en-US" sz="1250" b="1" i="0" u="none" strike="noStrike" cap="none" dirty="0" smtClean="0">
                <a:solidFill>
                  <a:srgbClr val="F5EEDC"/>
                </a:solidFill>
                <a:sym typeface="Arial"/>
              </a:rPr>
              <a:t>.</a:t>
            </a:r>
          </a:p>
          <a:p>
            <a:pPr marL="313055" marR="0" lvl="1" indent="-156528" algn="l" rtl="0">
              <a:spcBef>
                <a:spcPts val="0"/>
              </a:spcBef>
              <a:spcAft>
                <a:spcPts val="0"/>
              </a:spcAft>
              <a:buClr>
                <a:srgbClr val="F5EEDC"/>
              </a:buClr>
              <a:buSzPts val="1450"/>
              <a:buFont typeface="Arial"/>
              <a:buChar char="•"/>
            </a:pPr>
            <a:endParaRPr lang="en-US" sz="1250" b="1" dirty="0">
              <a:solidFill>
                <a:srgbClr val="F5EEDC"/>
              </a:solidFill>
            </a:endParaRPr>
          </a:p>
          <a:p>
            <a:pPr marL="313055" marR="0" lvl="1" indent="-156528" algn="l" rtl="0">
              <a:spcBef>
                <a:spcPts val="0"/>
              </a:spcBef>
              <a:spcAft>
                <a:spcPts val="0"/>
              </a:spcAft>
              <a:buClr>
                <a:srgbClr val="F5EEDC"/>
              </a:buClr>
              <a:buSzPts val="1450"/>
              <a:buFont typeface="Arial"/>
              <a:buChar char="•"/>
            </a:pPr>
            <a:r>
              <a:rPr lang="en-US" sz="1250" b="1" i="0" u="none" strike="noStrike" cap="none" dirty="0" err="1" smtClean="0">
                <a:solidFill>
                  <a:srgbClr val="F5EEDC"/>
                </a:solidFill>
                <a:sym typeface="Arial"/>
              </a:rPr>
              <a:t>Memorias</a:t>
            </a:r>
            <a:r>
              <a:rPr lang="en-US" sz="1250" b="1" i="0" u="none" strike="noStrike" cap="none" dirty="0" smtClean="0">
                <a:solidFill>
                  <a:srgbClr val="F5EEDC"/>
                </a:solidFill>
                <a:sym typeface="Arial"/>
              </a:rPr>
              <a:t> </a:t>
            </a:r>
            <a:r>
              <a:rPr lang="en-US" sz="1250" b="1" i="0" u="none" strike="noStrike" cap="none" dirty="0" err="1" smtClean="0">
                <a:solidFill>
                  <a:srgbClr val="F5EEDC"/>
                </a:solidFill>
                <a:sym typeface="Arial"/>
              </a:rPr>
              <a:t>técnicas</a:t>
            </a:r>
            <a:r>
              <a:rPr lang="en-US" sz="1250" b="1" i="0" u="none" strike="noStrike" cap="none" dirty="0" smtClean="0">
                <a:solidFill>
                  <a:srgbClr val="F5EEDC"/>
                </a:solidFill>
                <a:sym typeface="Arial"/>
              </a:rPr>
              <a:t>, </a:t>
            </a:r>
            <a:r>
              <a:rPr lang="en-US" sz="1250" b="1" i="0" u="none" strike="noStrike" cap="none" dirty="0" err="1" smtClean="0">
                <a:solidFill>
                  <a:srgbClr val="F5EEDC"/>
                </a:solidFill>
                <a:sym typeface="Arial"/>
              </a:rPr>
              <a:t>dereitos</a:t>
            </a:r>
            <a:r>
              <a:rPr lang="en-US" sz="1250" b="1" i="0" u="none" strike="noStrike" cap="none" dirty="0" smtClean="0">
                <a:solidFill>
                  <a:srgbClr val="F5EEDC"/>
                </a:solidFill>
                <a:sym typeface="Arial"/>
              </a:rPr>
              <a:t> de </a:t>
            </a:r>
            <a:r>
              <a:rPr lang="en-US" sz="1250" b="1" i="0" u="none" strike="noStrike" cap="none" dirty="0" err="1" smtClean="0">
                <a:solidFill>
                  <a:srgbClr val="F5EEDC"/>
                </a:solidFill>
                <a:sym typeface="Arial"/>
              </a:rPr>
              <a:t>autor</a:t>
            </a:r>
            <a:r>
              <a:rPr lang="en-US" sz="1250" b="1" i="0" u="none" strike="noStrike" cap="none" dirty="0" smtClean="0">
                <a:solidFill>
                  <a:srgbClr val="F5EEDC"/>
                </a:solidFill>
                <a:sym typeface="Arial"/>
              </a:rPr>
              <a:t> e </a:t>
            </a:r>
            <a:r>
              <a:rPr lang="en-US" sz="1250" b="1" i="0" u="none" strike="noStrike" cap="none" dirty="0" err="1" smtClean="0">
                <a:solidFill>
                  <a:srgbClr val="F5EEDC"/>
                </a:solidFill>
                <a:sym typeface="Arial"/>
              </a:rPr>
              <a:t>certificacións</a:t>
            </a:r>
            <a:r>
              <a:rPr lang="en-US" sz="1250" b="1" i="0" u="none" strike="noStrike" cap="none" dirty="0" smtClean="0">
                <a:solidFill>
                  <a:srgbClr val="F5EEDC"/>
                </a:solidFill>
                <a:sym typeface="Arial"/>
              </a:rPr>
              <a:t> </a:t>
            </a:r>
            <a:r>
              <a:rPr lang="en-US" sz="1250" b="1" i="0" u="none" strike="noStrike" cap="none" dirty="0" err="1" smtClean="0">
                <a:solidFill>
                  <a:srgbClr val="F5EEDC"/>
                </a:solidFill>
                <a:sym typeface="Arial"/>
              </a:rPr>
              <a:t>preceptivas</a:t>
            </a:r>
            <a:r>
              <a:rPr lang="en-US" sz="1250" b="1" i="0" u="none" strike="noStrike" cap="none" dirty="0" smtClean="0">
                <a:solidFill>
                  <a:srgbClr val="F5EEDC"/>
                </a:solidFill>
                <a:sym typeface="Arial"/>
              </a:rPr>
              <a:t>.</a:t>
            </a:r>
          </a:p>
          <a:p>
            <a:pPr marL="313055" marR="0" lvl="1" indent="-156528" algn="l" rtl="0">
              <a:spcBef>
                <a:spcPts val="0"/>
              </a:spcBef>
              <a:spcAft>
                <a:spcPts val="0"/>
              </a:spcAft>
              <a:buClr>
                <a:srgbClr val="F5EEDC"/>
              </a:buClr>
              <a:buSzPts val="1450"/>
              <a:buFont typeface="Arial"/>
              <a:buChar char="•"/>
            </a:pPr>
            <a:endParaRPr lang="en-US" sz="1250" b="1" dirty="0">
              <a:solidFill>
                <a:srgbClr val="F5EEDC"/>
              </a:solidFill>
            </a:endParaRPr>
          </a:p>
          <a:p>
            <a:pPr marL="313055" marR="0" lvl="1" indent="-156528" algn="l" rtl="0">
              <a:spcBef>
                <a:spcPts val="0"/>
              </a:spcBef>
              <a:spcAft>
                <a:spcPts val="0"/>
              </a:spcAft>
              <a:buClr>
                <a:srgbClr val="F5EEDC"/>
              </a:buClr>
              <a:buSzPts val="1450"/>
              <a:buFont typeface="Arial"/>
              <a:buChar char="•"/>
            </a:pPr>
            <a:r>
              <a:rPr lang="en-US" sz="1250" b="1" dirty="0" err="1" smtClean="0">
                <a:solidFill>
                  <a:srgbClr val="F5EEDC"/>
                </a:solidFill>
              </a:rPr>
              <a:t>Calquera</a:t>
            </a:r>
            <a:r>
              <a:rPr lang="en-US" sz="1250" b="1" dirty="0" smtClean="0">
                <a:solidFill>
                  <a:srgbClr val="F5EEDC"/>
                </a:solidFill>
              </a:rPr>
              <a:t> </a:t>
            </a:r>
            <a:r>
              <a:rPr lang="en-US" sz="1250" b="1" dirty="0" err="1" smtClean="0">
                <a:solidFill>
                  <a:srgbClr val="F5EEDC"/>
                </a:solidFill>
              </a:rPr>
              <a:t>outra</a:t>
            </a:r>
            <a:r>
              <a:rPr lang="en-US" sz="1250" b="1" dirty="0" smtClean="0">
                <a:solidFill>
                  <a:srgbClr val="F5EEDC"/>
                </a:solidFill>
              </a:rPr>
              <a:t> </a:t>
            </a:r>
            <a:r>
              <a:rPr lang="en-US" sz="1250" b="1" dirty="0" err="1" smtClean="0">
                <a:solidFill>
                  <a:srgbClr val="F5EEDC"/>
                </a:solidFill>
              </a:rPr>
              <a:t>actividade</a:t>
            </a:r>
            <a:r>
              <a:rPr lang="en-US" sz="1250" b="1" dirty="0" smtClean="0">
                <a:solidFill>
                  <a:srgbClr val="F5EEDC"/>
                </a:solidFill>
              </a:rPr>
              <a:t> </a:t>
            </a:r>
            <a:r>
              <a:rPr lang="en-US" sz="1250" b="1" dirty="0" err="1" smtClean="0">
                <a:solidFill>
                  <a:srgbClr val="F5EEDC"/>
                </a:solidFill>
              </a:rPr>
              <a:t>ou</a:t>
            </a:r>
            <a:r>
              <a:rPr lang="en-US" sz="1250" b="1" dirty="0" smtClean="0">
                <a:solidFill>
                  <a:srgbClr val="F5EEDC"/>
                </a:solidFill>
              </a:rPr>
              <a:t> element </a:t>
            </a:r>
            <a:r>
              <a:rPr lang="en-US" sz="1250" b="1" dirty="0" err="1" smtClean="0">
                <a:solidFill>
                  <a:srgbClr val="F5EEDC"/>
                </a:solidFill>
              </a:rPr>
              <a:t>relacionado</a:t>
            </a:r>
            <a:r>
              <a:rPr lang="en-US" sz="1250" b="1" dirty="0" smtClean="0">
                <a:solidFill>
                  <a:srgbClr val="F5EEDC"/>
                </a:solidFill>
              </a:rPr>
              <a:t> co </a:t>
            </a:r>
            <a:r>
              <a:rPr lang="en-US" sz="1250" b="1" dirty="0" err="1" smtClean="0">
                <a:solidFill>
                  <a:srgbClr val="F5EEDC"/>
                </a:solidFill>
              </a:rPr>
              <a:t>evento</a:t>
            </a:r>
            <a:endParaRPr sz="1250" b="1" dirty="0"/>
          </a:p>
        </p:txBody>
      </p:sp>
      <p:sp>
        <p:nvSpPr>
          <p:cNvPr id="102" name="Google Shape;102;p1"/>
          <p:cNvSpPr txBox="1"/>
          <p:nvPr/>
        </p:nvSpPr>
        <p:spPr>
          <a:xfrm>
            <a:off x="642138" y="11402868"/>
            <a:ext cx="4658515" cy="2399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8" b="0" i="0" u="sng" strike="noStrike" cap="none" dirty="0" err="1" smtClean="0">
                <a:solidFill>
                  <a:srgbClr val="F5EEDC"/>
                </a:solidFill>
                <a:sym typeface="Arial"/>
              </a:rPr>
              <a:t>Festas</a:t>
            </a:r>
            <a:r>
              <a:rPr lang="en-US" sz="1358" b="0" i="0" u="sng" strike="noStrike" cap="none" dirty="0" smtClean="0">
                <a:solidFill>
                  <a:srgbClr val="F5EEDC"/>
                </a:solidFill>
                <a:sym typeface="Arial"/>
              </a:rPr>
              <a:t> </a:t>
            </a:r>
            <a:r>
              <a:rPr lang="en-US" sz="1358" u="sng" dirty="0" err="1">
                <a:solidFill>
                  <a:srgbClr val="F5EEDC"/>
                </a:solidFill>
              </a:rPr>
              <a:t>p</a:t>
            </a:r>
            <a:r>
              <a:rPr lang="en-US" sz="1358" b="0" i="0" u="sng" strike="noStrike" cap="none" dirty="0" err="1" smtClean="0">
                <a:solidFill>
                  <a:srgbClr val="F5EEDC"/>
                </a:solidFill>
                <a:sym typeface="Arial"/>
              </a:rPr>
              <a:t>atronais</a:t>
            </a:r>
            <a:r>
              <a:rPr lang="en-US" sz="1358" b="0" i="0" u="sng" strike="noStrike" cap="none" dirty="0" smtClean="0">
                <a:solidFill>
                  <a:srgbClr val="F5EEDC"/>
                </a:solidFill>
                <a:sym typeface="Arial"/>
              </a:rPr>
              <a:t> </a:t>
            </a:r>
            <a:r>
              <a:rPr lang="en-US" sz="1358" b="0" i="0" u="sng" strike="noStrike" cap="none" dirty="0" err="1" smtClean="0">
                <a:solidFill>
                  <a:srgbClr val="F5EEDC"/>
                </a:solidFill>
                <a:sym typeface="Arial"/>
              </a:rPr>
              <a:t>ou</a:t>
            </a:r>
            <a:r>
              <a:rPr lang="en-US" sz="1358" b="0" i="0" u="sng" strike="noStrike" cap="none" dirty="0" smtClean="0">
                <a:solidFill>
                  <a:srgbClr val="F5EEDC"/>
                </a:solidFill>
                <a:sym typeface="Arial"/>
              </a:rPr>
              <a:t> </a:t>
            </a:r>
            <a:r>
              <a:rPr lang="en-US" sz="1358" b="0" i="0" u="sng" strike="noStrike" cap="none" dirty="0" err="1" smtClean="0">
                <a:solidFill>
                  <a:srgbClr val="F5EEDC"/>
                </a:solidFill>
                <a:sym typeface="Arial"/>
              </a:rPr>
              <a:t>asimiladas</a:t>
            </a:r>
            <a:endParaRPr lang="en-US" sz="1358" b="0" i="0" u="sng" strike="noStrike" cap="none" dirty="0" smtClean="0">
              <a:solidFill>
                <a:srgbClr val="F5EEDC"/>
              </a:solidFill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358" dirty="0">
              <a:solidFill>
                <a:srgbClr val="F5EEDC"/>
              </a:solidFill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1100" dirty="0" smtClean="0">
                <a:solidFill>
                  <a:srgbClr val="F5EEDC"/>
                </a:solidFill>
              </a:rPr>
              <a:t>Para </a:t>
            </a:r>
            <a:r>
              <a:rPr lang="en-US" sz="1100" dirty="0" err="1" smtClean="0">
                <a:solidFill>
                  <a:srgbClr val="F5EEDC"/>
                </a:solidFill>
              </a:rPr>
              <a:t>todos</a:t>
            </a:r>
            <a:r>
              <a:rPr lang="en-US" sz="1100" dirty="0" smtClean="0">
                <a:solidFill>
                  <a:srgbClr val="F5EEDC"/>
                </a:solidFill>
              </a:rPr>
              <a:t> </a:t>
            </a:r>
            <a:r>
              <a:rPr lang="en-US" sz="1100" dirty="0" err="1" smtClean="0">
                <a:solidFill>
                  <a:srgbClr val="F5EEDC"/>
                </a:solidFill>
              </a:rPr>
              <a:t>os</a:t>
            </a:r>
            <a:r>
              <a:rPr lang="en-US" sz="1100" dirty="0" smtClean="0">
                <a:solidFill>
                  <a:srgbClr val="F5EEDC"/>
                </a:solidFill>
              </a:rPr>
              <a:t> </a:t>
            </a:r>
            <a:r>
              <a:rPr lang="en-US" sz="1100" dirty="0" err="1" smtClean="0">
                <a:solidFill>
                  <a:srgbClr val="F5EEDC"/>
                </a:solidFill>
              </a:rPr>
              <a:t>lugares</a:t>
            </a:r>
            <a:r>
              <a:rPr lang="en-US" sz="1100" dirty="0" smtClean="0">
                <a:solidFill>
                  <a:srgbClr val="F5EEDC"/>
                </a:solidFill>
              </a:rPr>
              <a:t>: 4.500,00 € </a:t>
            </a:r>
            <a:r>
              <a:rPr lang="en-US" sz="1100" dirty="0" err="1" smtClean="0">
                <a:solidFill>
                  <a:srgbClr val="F5EEDC"/>
                </a:solidFill>
              </a:rPr>
              <a:t>por</a:t>
            </a:r>
            <a:r>
              <a:rPr lang="en-US" sz="1100" dirty="0" smtClean="0">
                <a:solidFill>
                  <a:srgbClr val="F5EEDC"/>
                </a:solidFill>
              </a:rPr>
              <a:t> </a:t>
            </a:r>
            <a:r>
              <a:rPr lang="en-US" sz="1100" dirty="0" err="1" smtClean="0">
                <a:solidFill>
                  <a:srgbClr val="F5EEDC"/>
                </a:solidFill>
              </a:rPr>
              <a:t>día</a:t>
            </a:r>
            <a:r>
              <a:rPr lang="en-US" sz="1100" dirty="0" smtClean="0">
                <a:solidFill>
                  <a:srgbClr val="F5EEDC"/>
                </a:solidFill>
              </a:rPr>
              <a:t> de </a:t>
            </a:r>
            <a:r>
              <a:rPr lang="en-US" sz="1100" dirty="0" err="1" smtClean="0">
                <a:solidFill>
                  <a:srgbClr val="F5EEDC"/>
                </a:solidFill>
              </a:rPr>
              <a:t>festa</a:t>
            </a:r>
            <a:r>
              <a:rPr lang="en-US" sz="1100" dirty="0" smtClean="0">
                <a:solidFill>
                  <a:srgbClr val="F5EEDC"/>
                </a:solidFill>
              </a:rPr>
              <a:t> con </a:t>
            </a:r>
            <a:r>
              <a:rPr lang="en-US" sz="1100" dirty="0" err="1" smtClean="0">
                <a:solidFill>
                  <a:srgbClr val="F5EEDC"/>
                </a:solidFill>
              </a:rPr>
              <a:t>contratación</a:t>
            </a:r>
            <a:r>
              <a:rPr lang="en-US" sz="1100" dirty="0" smtClean="0">
                <a:solidFill>
                  <a:srgbClr val="F5EEDC"/>
                </a:solidFill>
              </a:rPr>
              <a:t> de </a:t>
            </a:r>
            <a:r>
              <a:rPr lang="en-US" sz="1100" dirty="0" err="1" smtClean="0">
                <a:solidFill>
                  <a:srgbClr val="F5EEDC"/>
                </a:solidFill>
              </a:rPr>
              <a:t>orquestra</a:t>
            </a:r>
            <a:r>
              <a:rPr lang="en-US" sz="1100" dirty="0" smtClean="0">
                <a:solidFill>
                  <a:srgbClr val="F5EEDC"/>
                </a:solidFill>
              </a:rPr>
              <a:t>/</a:t>
            </a:r>
            <a:r>
              <a:rPr lang="en-US" sz="1100" dirty="0" err="1" smtClean="0">
                <a:solidFill>
                  <a:srgbClr val="F5EEDC"/>
                </a:solidFill>
              </a:rPr>
              <a:t>grupo</a:t>
            </a:r>
            <a:r>
              <a:rPr lang="en-US" sz="1100" dirty="0" smtClean="0">
                <a:solidFill>
                  <a:srgbClr val="F5EEDC"/>
                </a:solidFill>
              </a:rPr>
              <a:t> de 5 </a:t>
            </a:r>
            <a:r>
              <a:rPr lang="en-US" sz="1100" dirty="0" err="1" smtClean="0">
                <a:solidFill>
                  <a:srgbClr val="F5EEDC"/>
                </a:solidFill>
              </a:rPr>
              <a:t>ou</a:t>
            </a:r>
            <a:r>
              <a:rPr lang="en-US" sz="1100" dirty="0" smtClean="0">
                <a:solidFill>
                  <a:srgbClr val="F5EEDC"/>
                </a:solidFill>
              </a:rPr>
              <a:t> </a:t>
            </a:r>
            <a:r>
              <a:rPr lang="en-US" sz="1100" dirty="0" err="1" smtClean="0">
                <a:solidFill>
                  <a:srgbClr val="F5EEDC"/>
                </a:solidFill>
              </a:rPr>
              <a:t>máis</a:t>
            </a:r>
            <a:r>
              <a:rPr lang="en-US" sz="1100" dirty="0" smtClean="0">
                <a:solidFill>
                  <a:srgbClr val="F5EEDC"/>
                </a:solidFill>
              </a:rPr>
              <a:t> </a:t>
            </a:r>
            <a:r>
              <a:rPr lang="en-US" sz="1100" dirty="0" err="1" smtClean="0">
                <a:solidFill>
                  <a:srgbClr val="F5EEDC"/>
                </a:solidFill>
              </a:rPr>
              <a:t>integrantes</a:t>
            </a:r>
            <a:r>
              <a:rPr lang="en-US" sz="1100" dirty="0" smtClean="0">
                <a:solidFill>
                  <a:srgbClr val="F5EEDC"/>
                </a:solidFill>
              </a:rPr>
              <a:t>.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1100" b="0" i="0" u="none" strike="noStrike" cap="none" dirty="0" smtClean="0">
                <a:solidFill>
                  <a:srgbClr val="F5EEDC"/>
                </a:solidFill>
                <a:sym typeface="Arial"/>
              </a:rPr>
              <a:t>Para </a:t>
            </a:r>
            <a:r>
              <a:rPr lang="en-US" sz="1100" b="0" i="0" u="none" strike="noStrike" cap="none" dirty="0" err="1" smtClean="0">
                <a:solidFill>
                  <a:srgbClr val="F5EEDC"/>
                </a:solidFill>
                <a:sym typeface="Arial"/>
              </a:rPr>
              <a:t>todos</a:t>
            </a:r>
            <a:r>
              <a:rPr lang="en-US" sz="1100" b="0" i="0" u="none" strike="noStrike" cap="none" dirty="0" smtClean="0">
                <a:solidFill>
                  <a:srgbClr val="F5EEDC"/>
                </a:solidFill>
                <a:sym typeface="Arial"/>
              </a:rPr>
              <a:t> </a:t>
            </a:r>
            <a:r>
              <a:rPr lang="en-US" sz="1100" b="0" i="0" u="none" strike="noStrike" cap="none" dirty="0" err="1" smtClean="0">
                <a:solidFill>
                  <a:srgbClr val="F5EEDC"/>
                </a:solidFill>
                <a:sym typeface="Arial"/>
              </a:rPr>
              <a:t>os</a:t>
            </a:r>
            <a:r>
              <a:rPr lang="en-US" sz="1100" b="0" i="0" u="none" strike="noStrike" cap="none" dirty="0" smtClean="0">
                <a:solidFill>
                  <a:srgbClr val="F5EEDC"/>
                </a:solidFill>
                <a:sym typeface="Arial"/>
              </a:rPr>
              <a:t> </a:t>
            </a:r>
            <a:r>
              <a:rPr lang="en-US" sz="1100" b="0" i="0" u="none" strike="noStrike" cap="none" dirty="0" err="1" smtClean="0">
                <a:solidFill>
                  <a:srgbClr val="F5EEDC"/>
                </a:solidFill>
                <a:sym typeface="Arial"/>
              </a:rPr>
              <a:t>lugares</a:t>
            </a:r>
            <a:r>
              <a:rPr lang="en-US" sz="1100" b="0" i="0" u="none" strike="noStrike" cap="none" dirty="0" smtClean="0">
                <a:solidFill>
                  <a:srgbClr val="F5EEDC"/>
                </a:solidFill>
                <a:sym typeface="Arial"/>
              </a:rPr>
              <a:t>: 2.000,00€ </a:t>
            </a:r>
            <a:r>
              <a:rPr lang="en-US" sz="1100" b="0" i="0" u="none" strike="noStrike" cap="none" dirty="0" err="1" smtClean="0">
                <a:solidFill>
                  <a:srgbClr val="F5EEDC"/>
                </a:solidFill>
                <a:sym typeface="Arial"/>
              </a:rPr>
              <a:t>por</a:t>
            </a:r>
            <a:r>
              <a:rPr lang="en-US" sz="1100" b="0" i="0" u="none" strike="noStrike" cap="none" dirty="0" smtClean="0">
                <a:solidFill>
                  <a:srgbClr val="F5EEDC"/>
                </a:solidFill>
                <a:sym typeface="Arial"/>
              </a:rPr>
              <a:t> </a:t>
            </a:r>
            <a:r>
              <a:rPr lang="en-US" sz="1100" b="0" i="0" u="none" strike="noStrike" cap="none" dirty="0" err="1" smtClean="0">
                <a:solidFill>
                  <a:srgbClr val="F5EEDC"/>
                </a:solidFill>
                <a:sym typeface="Arial"/>
              </a:rPr>
              <a:t>día</a:t>
            </a:r>
            <a:r>
              <a:rPr lang="en-US" sz="1100" b="0" i="0" u="none" strike="noStrike" cap="none" dirty="0" smtClean="0">
                <a:solidFill>
                  <a:srgbClr val="F5EEDC"/>
                </a:solidFill>
                <a:sym typeface="Arial"/>
              </a:rPr>
              <a:t> con </a:t>
            </a:r>
            <a:r>
              <a:rPr lang="en-US" sz="1100" b="0" i="0" u="none" strike="noStrike" cap="none" dirty="0" err="1" smtClean="0">
                <a:solidFill>
                  <a:srgbClr val="F5EEDC"/>
                </a:solidFill>
                <a:sym typeface="Arial"/>
              </a:rPr>
              <a:t>contratación</a:t>
            </a:r>
            <a:r>
              <a:rPr lang="en-US" sz="1100" b="0" i="0" u="none" strike="noStrike" cap="none" dirty="0" smtClean="0">
                <a:solidFill>
                  <a:srgbClr val="F5EEDC"/>
                </a:solidFill>
                <a:sym typeface="Arial"/>
              </a:rPr>
              <a:t> de </a:t>
            </a:r>
            <a:r>
              <a:rPr lang="en-US" sz="1100" b="0" i="0" u="none" strike="noStrike" cap="none" dirty="0" err="1" smtClean="0">
                <a:solidFill>
                  <a:srgbClr val="F5EEDC"/>
                </a:solidFill>
                <a:sym typeface="Arial"/>
              </a:rPr>
              <a:t>formacións</a:t>
            </a:r>
            <a:r>
              <a:rPr lang="en-US" sz="1100" b="0" i="0" u="none" strike="noStrike" cap="none" dirty="0" smtClean="0">
                <a:solidFill>
                  <a:srgbClr val="F5EEDC"/>
                </a:solidFill>
                <a:sym typeface="Arial"/>
              </a:rPr>
              <a:t> </a:t>
            </a:r>
            <a:r>
              <a:rPr lang="en-US" sz="1100" b="0" i="0" u="none" strike="noStrike" cap="none" dirty="0" err="1" smtClean="0">
                <a:solidFill>
                  <a:srgbClr val="F5EEDC"/>
                </a:solidFill>
                <a:sym typeface="Arial"/>
              </a:rPr>
              <a:t>musicais</a:t>
            </a:r>
            <a:r>
              <a:rPr lang="en-US" sz="1100" b="0" i="0" u="none" strike="noStrike" cap="none" dirty="0" smtClean="0">
                <a:solidFill>
                  <a:srgbClr val="F5EEDC"/>
                </a:solidFill>
                <a:sym typeface="Arial"/>
              </a:rPr>
              <a:t> de </a:t>
            </a:r>
            <a:r>
              <a:rPr lang="en-US" sz="1100" b="0" i="0" u="none" strike="noStrike" cap="none" dirty="0" err="1" smtClean="0">
                <a:solidFill>
                  <a:srgbClr val="F5EEDC"/>
                </a:solidFill>
                <a:sym typeface="Arial"/>
              </a:rPr>
              <a:t>menos</a:t>
            </a:r>
            <a:r>
              <a:rPr lang="en-US" sz="1100" b="0" i="0" u="none" strike="noStrike" cap="none" dirty="0" smtClean="0">
                <a:solidFill>
                  <a:srgbClr val="F5EEDC"/>
                </a:solidFill>
                <a:sym typeface="Arial"/>
              </a:rPr>
              <a:t> de 5 </a:t>
            </a:r>
            <a:r>
              <a:rPr lang="en-US" sz="1100" b="0" i="0" u="none" strike="noStrike" cap="none" dirty="0" err="1" smtClean="0">
                <a:solidFill>
                  <a:srgbClr val="F5EEDC"/>
                </a:solidFill>
                <a:sym typeface="Arial"/>
              </a:rPr>
              <a:t>persoas</a:t>
            </a:r>
            <a:r>
              <a:rPr lang="en-US" sz="1100" b="0" i="0" u="none" strike="noStrike" cap="none" dirty="0" smtClean="0">
                <a:solidFill>
                  <a:srgbClr val="F5EEDC"/>
                </a:solidFill>
                <a:sym typeface="Arial"/>
              </a:rPr>
              <a:t>.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1100" dirty="0" err="1" smtClean="0">
                <a:solidFill>
                  <a:srgbClr val="F5EEDC"/>
                </a:solidFill>
              </a:rPr>
              <a:t>En</a:t>
            </a:r>
            <a:r>
              <a:rPr lang="en-US" sz="1100" dirty="0" smtClean="0">
                <a:solidFill>
                  <a:srgbClr val="F5EEDC"/>
                </a:solidFill>
              </a:rPr>
              <a:t> ambos </a:t>
            </a:r>
            <a:r>
              <a:rPr lang="en-US" sz="1100" dirty="0" err="1" smtClean="0">
                <a:solidFill>
                  <a:srgbClr val="F5EEDC"/>
                </a:solidFill>
              </a:rPr>
              <a:t>casos</a:t>
            </a:r>
            <a:r>
              <a:rPr lang="en-US" sz="1100" dirty="0" smtClean="0">
                <a:solidFill>
                  <a:srgbClr val="F5EEDC"/>
                </a:solidFill>
              </a:rPr>
              <a:t>, </a:t>
            </a:r>
            <a:r>
              <a:rPr lang="en-US" sz="1100" dirty="0" err="1" smtClean="0">
                <a:solidFill>
                  <a:srgbClr val="F5EEDC"/>
                </a:solidFill>
              </a:rPr>
              <a:t>cun</a:t>
            </a:r>
            <a:r>
              <a:rPr lang="en-US" sz="1100" dirty="0" smtClean="0">
                <a:solidFill>
                  <a:srgbClr val="F5EEDC"/>
                </a:solidFill>
              </a:rPr>
              <a:t> </a:t>
            </a:r>
            <a:r>
              <a:rPr lang="en-US" sz="1100" dirty="0" err="1" smtClean="0">
                <a:solidFill>
                  <a:srgbClr val="F5EEDC"/>
                </a:solidFill>
              </a:rPr>
              <a:t>máixmo</a:t>
            </a:r>
            <a:r>
              <a:rPr lang="en-US" sz="1100" dirty="0" smtClean="0">
                <a:solidFill>
                  <a:srgbClr val="F5EEDC"/>
                </a:solidFill>
              </a:rPr>
              <a:t> de 3 </a:t>
            </a:r>
            <a:r>
              <a:rPr lang="en-US" sz="1100" dirty="0" err="1" smtClean="0">
                <a:solidFill>
                  <a:srgbClr val="F5EEDC"/>
                </a:solidFill>
              </a:rPr>
              <a:t>días</a:t>
            </a:r>
            <a:r>
              <a:rPr lang="en-US" sz="1100" dirty="0" smtClean="0">
                <a:solidFill>
                  <a:srgbClr val="F5EEDC"/>
                </a:solidFill>
              </a:rPr>
              <a:t>, </a:t>
            </a:r>
            <a:r>
              <a:rPr lang="en-US" sz="1100" dirty="0" err="1" smtClean="0">
                <a:solidFill>
                  <a:srgbClr val="F5EEDC"/>
                </a:solidFill>
              </a:rPr>
              <a:t>por</a:t>
            </a:r>
            <a:r>
              <a:rPr lang="en-US" sz="1100" dirty="0" smtClean="0">
                <a:solidFill>
                  <a:srgbClr val="F5EEDC"/>
                </a:solidFill>
              </a:rPr>
              <a:t> </a:t>
            </a:r>
            <a:r>
              <a:rPr lang="en-US" sz="1100" dirty="0" err="1" smtClean="0">
                <a:solidFill>
                  <a:srgbClr val="F5EEDC"/>
                </a:solidFill>
              </a:rPr>
              <a:t>lugar</a:t>
            </a:r>
            <a:r>
              <a:rPr lang="en-US" sz="1100" dirty="0" smtClean="0">
                <a:solidFill>
                  <a:srgbClr val="F5EEDC"/>
                </a:solidFill>
              </a:rPr>
              <a:t>, </a:t>
            </a:r>
            <a:r>
              <a:rPr lang="en-US" sz="1100" dirty="0" err="1" smtClean="0">
                <a:solidFill>
                  <a:srgbClr val="F5EEDC"/>
                </a:solidFill>
              </a:rPr>
              <a:t>sempre</a:t>
            </a:r>
            <a:r>
              <a:rPr lang="en-US" sz="1100" dirty="0" smtClean="0">
                <a:solidFill>
                  <a:srgbClr val="F5EEDC"/>
                </a:solidFill>
              </a:rPr>
              <a:t> que o </a:t>
            </a:r>
            <a:r>
              <a:rPr lang="en-US" sz="1100" dirty="0" err="1" smtClean="0">
                <a:solidFill>
                  <a:srgbClr val="F5EEDC"/>
                </a:solidFill>
              </a:rPr>
              <a:t>orzamento</a:t>
            </a:r>
            <a:r>
              <a:rPr lang="en-US" sz="1100" dirty="0" smtClean="0">
                <a:solidFill>
                  <a:srgbClr val="F5EEDC"/>
                </a:solidFill>
              </a:rPr>
              <a:t> </a:t>
            </a:r>
            <a:r>
              <a:rPr lang="en-US" sz="1100" dirty="0" err="1" smtClean="0">
                <a:solidFill>
                  <a:srgbClr val="F5EEDC"/>
                </a:solidFill>
              </a:rPr>
              <a:t>sexa</a:t>
            </a:r>
            <a:r>
              <a:rPr lang="en-US" sz="1100" dirty="0" smtClean="0">
                <a:solidFill>
                  <a:srgbClr val="F5EEDC"/>
                </a:solidFill>
              </a:rPr>
              <a:t> </a:t>
            </a:r>
            <a:r>
              <a:rPr lang="en-US" sz="1100" dirty="0" err="1" smtClean="0">
                <a:solidFill>
                  <a:srgbClr val="F5EEDC"/>
                </a:solidFill>
              </a:rPr>
              <a:t>igual</a:t>
            </a:r>
            <a:r>
              <a:rPr lang="en-US" sz="1100" dirty="0" smtClean="0">
                <a:solidFill>
                  <a:srgbClr val="F5EEDC"/>
                </a:solidFill>
              </a:rPr>
              <a:t> </a:t>
            </a:r>
            <a:r>
              <a:rPr lang="en-US" sz="1100" dirty="0" err="1" smtClean="0">
                <a:solidFill>
                  <a:srgbClr val="F5EEDC"/>
                </a:solidFill>
              </a:rPr>
              <a:t>ou</a:t>
            </a:r>
            <a:r>
              <a:rPr lang="en-US" sz="1100" dirty="0" smtClean="0">
                <a:solidFill>
                  <a:srgbClr val="F5EEDC"/>
                </a:solidFill>
              </a:rPr>
              <a:t> superior as </a:t>
            </a:r>
            <a:r>
              <a:rPr lang="en-US" sz="1100" dirty="0" err="1" smtClean="0">
                <a:solidFill>
                  <a:srgbClr val="F5EEDC"/>
                </a:solidFill>
              </a:rPr>
              <a:t>cantidades</a:t>
            </a:r>
            <a:r>
              <a:rPr lang="en-US" sz="1100" dirty="0" smtClean="0">
                <a:solidFill>
                  <a:srgbClr val="F5EEDC"/>
                </a:solidFill>
              </a:rPr>
              <a:t>, non </a:t>
            </a:r>
            <a:r>
              <a:rPr lang="en-US" sz="1100" dirty="0" err="1" smtClean="0">
                <a:solidFill>
                  <a:srgbClr val="F5EEDC"/>
                </a:solidFill>
              </a:rPr>
              <a:t>podendo</a:t>
            </a:r>
            <a:r>
              <a:rPr lang="en-US" sz="1100" dirty="0" smtClean="0">
                <a:solidFill>
                  <a:srgbClr val="F5EEDC"/>
                </a:solidFill>
              </a:rPr>
              <a:t> </a:t>
            </a:r>
            <a:r>
              <a:rPr lang="en-US" sz="1100" dirty="0" err="1" smtClean="0">
                <a:solidFill>
                  <a:srgbClr val="F5EEDC"/>
                </a:solidFill>
              </a:rPr>
              <a:t>subvencionarse</a:t>
            </a:r>
            <a:r>
              <a:rPr lang="en-US" sz="1100" dirty="0" smtClean="0">
                <a:solidFill>
                  <a:srgbClr val="F5EEDC"/>
                </a:solidFill>
              </a:rPr>
              <a:t> nun </a:t>
            </a:r>
            <a:r>
              <a:rPr lang="en-US" sz="1100" dirty="0" err="1" smtClean="0">
                <a:solidFill>
                  <a:srgbClr val="F5EEDC"/>
                </a:solidFill>
              </a:rPr>
              <a:t>mesmo</a:t>
            </a:r>
            <a:r>
              <a:rPr lang="en-US" sz="1100" dirty="0" smtClean="0">
                <a:solidFill>
                  <a:srgbClr val="F5EEDC"/>
                </a:solidFill>
              </a:rPr>
              <a:t> </a:t>
            </a:r>
            <a:r>
              <a:rPr lang="en-US" sz="1100" dirty="0" err="1" smtClean="0">
                <a:solidFill>
                  <a:srgbClr val="F5EEDC"/>
                </a:solidFill>
              </a:rPr>
              <a:t>día</a:t>
            </a:r>
            <a:r>
              <a:rPr lang="en-US" sz="1100" dirty="0" smtClean="0">
                <a:solidFill>
                  <a:srgbClr val="F5EEDC"/>
                </a:solidFill>
              </a:rPr>
              <a:t> </a:t>
            </a:r>
            <a:r>
              <a:rPr lang="en-US" sz="1100" dirty="0" err="1" smtClean="0">
                <a:solidFill>
                  <a:srgbClr val="F5EEDC"/>
                </a:solidFill>
              </a:rPr>
              <a:t>máis</a:t>
            </a:r>
            <a:r>
              <a:rPr lang="en-US" sz="1100" dirty="0" smtClean="0">
                <a:solidFill>
                  <a:srgbClr val="F5EEDC"/>
                </a:solidFill>
              </a:rPr>
              <a:t> </a:t>
            </a:r>
            <a:r>
              <a:rPr lang="en-US" sz="1100" dirty="0" err="1" smtClean="0">
                <a:solidFill>
                  <a:srgbClr val="F5EEDC"/>
                </a:solidFill>
              </a:rPr>
              <a:t>dunha</a:t>
            </a:r>
            <a:r>
              <a:rPr lang="en-US" sz="1100" dirty="0" smtClean="0">
                <a:solidFill>
                  <a:srgbClr val="F5EEDC"/>
                </a:solidFill>
              </a:rPr>
              <a:t> </a:t>
            </a:r>
            <a:r>
              <a:rPr lang="en-US" sz="1100" dirty="0" err="1" smtClean="0">
                <a:solidFill>
                  <a:srgbClr val="F5EEDC"/>
                </a:solidFill>
              </a:rPr>
              <a:t>orquestra</a:t>
            </a:r>
            <a:r>
              <a:rPr lang="en-US" sz="1100" dirty="0" smtClean="0">
                <a:solidFill>
                  <a:srgbClr val="F5EEDC"/>
                </a:solidFill>
              </a:rPr>
              <a:t>/</a:t>
            </a:r>
            <a:r>
              <a:rPr lang="en-US" sz="1100" dirty="0" err="1" smtClean="0">
                <a:solidFill>
                  <a:srgbClr val="F5EEDC"/>
                </a:solidFill>
              </a:rPr>
              <a:t>grupo</a:t>
            </a:r>
            <a:r>
              <a:rPr lang="en-US" sz="1100" dirty="0" smtClean="0">
                <a:solidFill>
                  <a:srgbClr val="F5EEDC"/>
                </a:solidFill>
              </a:rPr>
              <a:t>.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1358" dirty="0">
              <a:solidFill>
                <a:srgbClr val="F5EEDC"/>
              </a:solidFill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en-US" sz="1358" u="sng" dirty="0" err="1" smtClean="0">
                <a:solidFill>
                  <a:srgbClr val="F5EEDC"/>
                </a:solidFill>
              </a:rPr>
              <a:t>Festas</a:t>
            </a:r>
            <a:r>
              <a:rPr lang="en-US" sz="1358" u="sng" dirty="0" smtClean="0">
                <a:solidFill>
                  <a:srgbClr val="F5EEDC"/>
                </a:solidFill>
              </a:rPr>
              <a:t> non </a:t>
            </a:r>
            <a:r>
              <a:rPr lang="en-US" sz="1358" u="sng" dirty="0" err="1" smtClean="0">
                <a:solidFill>
                  <a:srgbClr val="F5EEDC"/>
                </a:solidFill>
              </a:rPr>
              <a:t>patronais</a:t>
            </a:r>
            <a:r>
              <a:rPr lang="en-US" sz="1358" u="sng" dirty="0" smtClean="0">
                <a:solidFill>
                  <a:srgbClr val="F5EEDC"/>
                </a:solidFill>
              </a:rPr>
              <a:t>, </a:t>
            </a:r>
            <a:r>
              <a:rPr lang="en-US" sz="1358" u="sng" dirty="0" err="1" smtClean="0">
                <a:solidFill>
                  <a:srgbClr val="F5EEDC"/>
                </a:solidFill>
              </a:rPr>
              <a:t>romarías</a:t>
            </a:r>
            <a:r>
              <a:rPr lang="en-US" sz="1358" u="sng" dirty="0" smtClean="0">
                <a:solidFill>
                  <a:srgbClr val="F5EEDC"/>
                </a:solidFill>
              </a:rPr>
              <a:t> </a:t>
            </a:r>
            <a:r>
              <a:rPr lang="en-US" sz="1358" u="sng" dirty="0" err="1" smtClean="0">
                <a:solidFill>
                  <a:srgbClr val="F5EEDC"/>
                </a:solidFill>
              </a:rPr>
              <a:t>ou</a:t>
            </a:r>
            <a:r>
              <a:rPr lang="en-US" sz="1358" u="sng" dirty="0" smtClean="0">
                <a:solidFill>
                  <a:srgbClr val="F5EEDC"/>
                </a:solidFill>
              </a:rPr>
              <a:t> </a:t>
            </a:r>
            <a:r>
              <a:rPr lang="en-US" sz="1358" u="sng" dirty="0" err="1" smtClean="0">
                <a:solidFill>
                  <a:srgbClr val="F5EEDC"/>
                </a:solidFill>
              </a:rPr>
              <a:t>asimiladas</a:t>
            </a:r>
            <a:endParaRPr lang="en-US" sz="1358" u="sng" dirty="0" smtClean="0">
              <a:solidFill>
                <a:srgbClr val="F5EEDC"/>
              </a:solidFill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en-US" sz="1358" dirty="0" smtClean="0">
                <a:solidFill>
                  <a:srgbClr val="F5EEDC"/>
                </a:solidFill>
              </a:rPr>
              <a:t>- </a:t>
            </a:r>
            <a:r>
              <a:rPr lang="en-US" sz="1100" dirty="0" smtClean="0">
                <a:solidFill>
                  <a:srgbClr val="F5EEDC"/>
                </a:solidFill>
              </a:rPr>
              <a:t>Para </a:t>
            </a:r>
            <a:r>
              <a:rPr lang="en-US" sz="1100" dirty="0" err="1" smtClean="0">
                <a:solidFill>
                  <a:srgbClr val="F5EEDC"/>
                </a:solidFill>
              </a:rPr>
              <a:t>todos</a:t>
            </a:r>
            <a:r>
              <a:rPr lang="en-US" sz="1100" dirty="0" smtClean="0">
                <a:solidFill>
                  <a:srgbClr val="F5EEDC"/>
                </a:solidFill>
              </a:rPr>
              <a:t> </a:t>
            </a:r>
            <a:r>
              <a:rPr lang="en-US" sz="1100" dirty="0" err="1" smtClean="0">
                <a:solidFill>
                  <a:srgbClr val="F5EEDC"/>
                </a:solidFill>
              </a:rPr>
              <a:t>os</a:t>
            </a:r>
            <a:r>
              <a:rPr lang="en-US" sz="1100" dirty="0" smtClean="0">
                <a:solidFill>
                  <a:srgbClr val="F5EEDC"/>
                </a:solidFill>
              </a:rPr>
              <a:t> </a:t>
            </a:r>
            <a:r>
              <a:rPr lang="en-US" sz="1100" dirty="0" err="1" smtClean="0">
                <a:solidFill>
                  <a:srgbClr val="F5EEDC"/>
                </a:solidFill>
              </a:rPr>
              <a:t>lugares</a:t>
            </a:r>
            <a:r>
              <a:rPr lang="en-US" sz="1100" dirty="0" smtClean="0">
                <a:solidFill>
                  <a:srgbClr val="F5EEDC"/>
                </a:solidFill>
              </a:rPr>
              <a:t> a </a:t>
            </a:r>
            <a:r>
              <a:rPr lang="en-US" sz="1100" dirty="0" err="1" smtClean="0">
                <a:solidFill>
                  <a:srgbClr val="F5EEDC"/>
                </a:solidFill>
              </a:rPr>
              <a:t>cantidade</a:t>
            </a:r>
            <a:r>
              <a:rPr lang="en-US" sz="1100" dirty="0" smtClean="0">
                <a:solidFill>
                  <a:srgbClr val="F5EEDC"/>
                </a:solidFill>
              </a:rPr>
              <a:t> </a:t>
            </a:r>
            <a:r>
              <a:rPr lang="en-US" sz="1100" dirty="0" err="1" smtClean="0">
                <a:solidFill>
                  <a:srgbClr val="F5EEDC"/>
                </a:solidFill>
              </a:rPr>
              <a:t>única</a:t>
            </a:r>
            <a:r>
              <a:rPr lang="en-US" sz="1100" dirty="0" smtClean="0">
                <a:solidFill>
                  <a:srgbClr val="F5EEDC"/>
                </a:solidFill>
              </a:rPr>
              <a:t> de 2.000,00 € </a:t>
            </a:r>
            <a:r>
              <a:rPr lang="en-US" sz="1100" dirty="0" err="1" smtClean="0">
                <a:solidFill>
                  <a:srgbClr val="F5EEDC"/>
                </a:solidFill>
              </a:rPr>
              <a:t>ata</a:t>
            </a:r>
            <a:r>
              <a:rPr lang="en-US" sz="1100" dirty="0" smtClean="0">
                <a:solidFill>
                  <a:srgbClr val="F5EEDC"/>
                </a:solidFill>
              </a:rPr>
              <a:t> un </a:t>
            </a:r>
            <a:r>
              <a:rPr lang="en-US" sz="1100" dirty="0" err="1" smtClean="0">
                <a:solidFill>
                  <a:srgbClr val="F5EEDC"/>
                </a:solidFill>
              </a:rPr>
              <a:t>máximo</a:t>
            </a:r>
            <a:r>
              <a:rPr lang="en-US" sz="1100" dirty="0" smtClean="0">
                <a:solidFill>
                  <a:srgbClr val="F5EEDC"/>
                </a:solidFill>
              </a:rPr>
              <a:t> de 3 </a:t>
            </a:r>
            <a:r>
              <a:rPr lang="en-US" sz="1100" dirty="0" err="1" smtClean="0">
                <a:solidFill>
                  <a:srgbClr val="F5EEDC"/>
                </a:solidFill>
              </a:rPr>
              <a:t>días</a:t>
            </a:r>
            <a:r>
              <a:rPr lang="en-US" sz="1100" dirty="0" smtClean="0">
                <a:solidFill>
                  <a:srgbClr val="F5EEDC"/>
                </a:solidFill>
              </a:rPr>
              <a:t>.</a:t>
            </a:r>
            <a:endParaRPr lang="en-US" sz="1358" u="sng" dirty="0">
              <a:solidFill>
                <a:srgbClr val="F5EEDC"/>
              </a:solidFill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187569" y="3244371"/>
            <a:ext cx="7244862" cy="1269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97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50" b="0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Programa</a:t>
            </a:r>
            <a:r>
              <a:rPr lang="en-US" sz="19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950" b="0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subvencións</a:t>
            </a:r>
            <a:r>
              <a:rPr lang="en-US" sz="19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para </a:t>
            </a:r>
            <a:r>
              <a:rPr lang="en-US" sz="1950" b="0" i="0" u="none" strike="noStrike" cap="none" dirty="0" err="1" smtClean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asociacións</a:t>
            </a:r>
            <a:r>
              <a:rPr lang="en-US" sz="1950" b="0" i="0" u="none" strike="noStrike" cap="none" dirty="0" smtClean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950" b="0" i="0" u="none" strike="noStrike" cap="none" dirty="0" err="1" smtClean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ou</a:t>
            </a:r>
            <a:r>
              <a:rPr lang="en-US" sz="1950" b="0" i="0" u="none" strike="noStrike" cap="none" dirty="0" smtClean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950" b="0" i="0" u="none" strike="noStrike" cap="none" dirty="0" err="1" smtClean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comisións</a:t>
            </a:r>
            <a:r>
              <a:rPr lang="en-US" sz="1950" b="0" i="0" u="none" strike="noStrike" cap="none" dirty="0" smtClean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950" b="0" i="0" u="none" strike="noStrike" cap="none" dirty="0" err="1" smtClean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festas</a:t>
            </a:r>
            <a:r>
              <a:rPr lang="en-US" sz="1950" b="0" i="0" u="none" strike="noStrike" cap="none" dirty="0" smtClean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950" b="0" i="0" u="none" strike="noStrike" cap="none" dirty="0" err="1" smtClean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pola</a:t>
            </a:r>
            <a:r>
              <a:rPr lang="en-US" sz="1950" b="0" i="0" u="none" strike="noStrike" cap="none" dirty="0" smtClean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950" b="0" i="0" u="none" strike="noStrike" cap="none" dirty="0" err="1" smtClean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celebración</a:t>
            </a:r>
            <a:r>
              <a:rPr lang="en-US" sz="1950" b="0" i="0" u="none" strike="noStrike" cap="none" dirty="0" smtClean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950" b="0" i="0" u="none" strike="noStrike" cap="none" dirty="0" err="1" smtClean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festas</a:t>
            </a:r>
            <a:r>
              <a:rPr lang="en-US" sz="1950" b="0" i="0" u="none" strike="noStrike" cap="none" dirty="0" smtClean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1950" b="0" i="0" u="none" strike="noStrike" cap="none" dirty="0" err="1" smtClean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catalogadas</a:t>
            </a:r>
            <a:r>
              <a:rPr lang="en-US" sz="1950" b="0" i="0" u="none" strike="noStrike" cap="none" dirty="0" smtClean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950" b="0" i="0" u="none" strike="noStrike" cap="none" dirty="0" err="1" smtClean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como</a:t>
            </a:r>
            <a:r>
              <a:rPr lang="en-US" sz="1950" b="0" i="0" u="none" strike="noStrike" cap="none" dirty="0" smtClean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950" b="0" i="0" u="none" strike="noStrike" cap="none" dirty="0" err="1" smtClean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patronais</a:t>
            </a:r>
            <a:r>
              <a:rPr lang="en-US" sz="1950" b="0" i="0" u="none" strike="noStrike" cap="none" dirty="0" smtClean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950" b="0" i="0" u="none" strike="noStrike" cap="none" dirty="0" err="1" smtClean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ou</a:t>
            </a:r>
            <a:r>
              <a:rPr lang="en-US" sz="1950" b="0" i="0" u="none" strike="noStrike" cap="none" dirty="0" smtClean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non </a:t>
            </a:r>
            <a:r>
              <a:rPr lang="en-US" sz="1950" b="0" i="0" u="none" strike="noStrike" cap="none" dirty="0" err="1" smtClean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patronais</a:t>
            </a:r>
            <a:r>
              <a:rPr lang="en-US" sz="1950" b="0" i="0" u="none" strike="noStrike" cap="none" dirty="0" smtClean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950" b="0" i="0" u="none" strike="noStrike" cap="none" dirty="0" err="1" smtClean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romarías</a:t>
            </a:r>
            <a:r>
              <a:rPr lang="en-US" sz="1950" b="0" i="0" u="none" strike="noStrike" cap="none" dirty="0" smtClean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950" b="0" i="0" u="none" strike="noStrike" cap="none" dirty="0" err="1" smtClean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ou</a:t>
            </a:r>
            <a:r>
              <a:rPr lang="en-US" sz="1950" b="0" i="0" u="none" strike="noStrike" cap="none" dirty="0" smtClean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950" b="0" i="0" u="none" strike="noStrike" cap="none" dirty="0" err="1" smtClean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asimiladas</a:t>
            </a:r>
            <a:endParaRPr dirty="0"/>
          </a:p>
        </p:txBody>
      </p:sp>
      <p:sp>
        <p:nvSpPr>
          <p:cNvPr id="104" name="Google Shape;104;p1"/>
          <p:cNvSpPr txBox="1"/>
          <p:nvPr/>
        </p:nvSpPr>
        <p:spPr>
          <a:xfrm>
            <a:off x="2657400" y="18553331"/>
            <a:ext cx="2565568" cy="3761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256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40" b="1" i="0" u="none" strike="noStrike" cap="none" dirty="0">
                <a:solidFill>
                  <a:srgbClr val="2C9BC0"/>
                </a:solidFill>
                <a:sym typeface="Arial"/>
              </a:rPr>
              <a:t>ARTEIXO.ORG</a:t>
            </a:r>
            <a:endParaRPr b="1" dirty="0"/>
          </a:p>
        </p:txBody>
      </p:sp>
      <p:sp>
        <p:nvSpPr>
          <p:cNvPr id="105" name="Google Shape;105;p1"/>
          <p:cNvSpPr txBox="1"/>
          <p:nvPr/>
        </p:nvSpPr>
        <p:spPr>
          <a:xfrm>
            <a:off x="362177" y="4788369"/>
            <a:ext cx="5901768" cy="451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4297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50" b="1" i="1" u="none" strike="noStrike" cap="none" dirty="0">
                <a:solidFill>
                  <a:srgbClr val="F5EEDC"/>
                </a:solidFill>
                <a:latin typeface="+mj-lt"/>
                <a:sym typeface="Arial"/>
              </a:rPr>
              <a:t>ACTUACIÓNS SUBVENCIONABLES</a:t>
            </a:r>
            <a:endParaRPr b="1" i="1" dirty="0">
              <a:latin typeface="+mj-lt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2380358" y="8128977"/>
            <a:ext cx="4963988" cy="447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lnSpc>
                <a:spcPct val="14202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49" b="1" i="1" strike="noStrike" cap="none" dirty="0">
                <a:solidFill>
                  <a:srgbClr val="2C9BC0"/>
                </a:solidFill>
                <a:sym typeface="Arial"/>
              </a:rPr>
              <a:t>REQUISITOS DAS </a:t>
            </a:r>
            <a:r>
              <a:rPr lang="en-US" sz="2049" b="1" i="1" strike="noStrike" cap="none" dirty="0" smtClean="0">
                <a:solidFill>
                  <a:srgbClr val="2C9BC0"/>
                </a:solidFill>
                <a:sym typeface="Arial"/>
              </a:rPr>
              <a:t>FESTAS</a:t>
            </a:r>
            <a:endParaRPr b="1" i="1" dirty="0"/>
          </a:p>
        </p:txBody>
      </p:sp>
      <p:sp>
        <p:nvSpPr>
          <p:cNvPr id="107" name="Google Shape;107;p1"/>
          <p:cNvSpPr txBox="1"/>
          <p:nvPr/>
        </p:nvSpPr>
        <p:spPr>
          <a:xfrm>
            <a:off x="642139" y="10930282"/>
            <a:ext cx="5755519" cy="345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50" b="1" i="1" u="none" strike="noStrike" cap="none" dirty="0" smtClean="0">
                <a:solidFill>
                  <a:srgbClr val="F5EEDC"/>
                </a:solidFill>
                <a:sym typeface="Arial"/>
              </a:rPr>
              <a:t>CONTÍAS: </a:t>
            </a:r>
            <a:endParaRPr b="1" i="1" dirty="0"/>
          </a:p>
        </p:txBody>
      </p:sp>
      <p:sp>
        <p:nvSpPr>
          <p:cNvPr id="108" name="Google Shape;108;p1"/>
          <p:cNvSpPr txBox="1"/>
          <p:nvPr/>
        </p:nvSpPr>
        <p:spPr>
          <a:xfrm>
            <a:off x="762000" y="14456872"/>
            <a:ext cx="6691163" cy="340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b="1" i="1" u="none" strike="noStrike" cap="none" dirty="0">
                <a:solidFill>
                  <a:srgbClr val="2C9BC0"/>
                </a:solidFill>
                <a:sym typeface="Arial"/>
              </a:rPr>
              <a:t>PRAZOS DE SOLICITUDE E MÁIS INFORMACIÓN</a:t>
            </a:r>
            <a:endParaRPr b="1" i="1" dirty="0"/>
          </a:p>
        </p:txBody>
      </p:sp>
      <p:sp>
        <p:nvSpPr>
          <p:cNvPr id="109" name="Google Shape;109;p1"/>
          <p:cNvSpPr txBox="1"/>
          <p:nvPr/>
        </p:nvSpPr>
        <p:spPr>
          <a:xfrm>
            <a:off x="2038718" y="8830402"/>
            <a:ext cx="5253177" cy="1292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285750" marR="0" lvl="0" indent="-285750" algn="r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s-ES" dirty="0" err="1" smtClean="0"/>
              <a:t>Unicamente</a:t>
            </a:r>
            <a:r>
              <a:rPr lang="es-ES" dirty="0" smtClean="0"/>
              <a:t> subvencionable </a:t>
            </a:r>
            <a:r>
              <a:rPr lang="es-ES" dirty="0" err="1" smtClean="0"/>
              <a:t>unha</a:t>
            </a:r>
            <a:r>
              <a:rPr lang="es-ES" dirty="0" smtClean="0"/>
              <a:t> </a:t>
            </a:r>
            <a:r>
              <a:rPr lang="es-ES" dirty="0" err="1" smtClean="0"/>
              <a:t>mesma</a:t>
            </a:r>
            <a:r>
              <a:rPr lang="es-ES" dirty="0" smtClean="0"/>
              <a:t> </a:t>
            </a:r>
            <a:r>
              <a:rPr lang="es-ES" dirty="0" err="1" smtClean="0"/>
              <a:t>festa</a:t>
            </a:r>
            <a:r>
              <a:rPr lang="es-ES" dirty="0" smtClean="0"/>
              <a:t>.</a:t>
            </a:r>
          </a:p>
          <a:p>
            <a:pPr marL="285750" marR="0" lvl="0" indent="-285750" algn="r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s-ES" dirty="0"/>
          </a:p>
          <a:p>
            <a:pPr marL="285750" marR="0" lvl="0" indent="-285750" algn="r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s-ES" dirty="0" smtClean="0"/>
              <a:t>As </a:t>
            </a:r>
            <a:r>
              <a:rPr lang="es-ES" dirty="0" err="1" smtClean="0"/>
              <a:t>festas</a:t>
            </a:r>
            <a:r>
              <a:rPr lang="es-ES" dirty="0" smtClean="0"/>
              <a:t> </a:t>
            </a:r>
            <a:r>
              <a:rPr lang="es-ES" dirty="0" err="1" smtClean="0"/>
              <a:t>patronais</a:t>
            </a:r>
            <a:r>
              <a:rPr lang="es-ES" dirty="0" smtClean="0"/>
              <a:t> </a:t>
            </a:r>
            <a:r>
              <a:rPr lang="es-ES" dirty="0" err="1" smtClean="0"/>
              <a:t>ou</a:t>
            </a:r>
            <a:r>
              <a:rPr lang="es-ES" dirty="0" smtClean="0"/>
              <a:t> non </a:t>
            </a:r>
            <a:r>
              <a:rPr lang="es-ES" dirty="0" err="1" smtClean="0"/>
              <a:t>patronias</a:t>
            </a:r>
            <a:r>
              <a:rPr lang="es-ES" dirty="0" smtClean="0"/>
              <a:t> subvencionables serán as do anexo publicado.</a:t>
            </a:r>
          </a:p>
          <a:p>
            <a:pPr marR="0" lvl="0" algn="r" rtl="0">
              <a:spcBef>
                <a:spcPts val="0"/>
              </a:spcBef>
              <a:spcAft>
                <a:spcPts val="0"/>
              </a:spcAft>
            </a:pPr>
            <a:endParaRPr lang="es-ES" dirty="0" smtClean="0"/>
          </a:p>
          <a:p>
            <a:pPr marL="285750" marR="0" lvl="0" indent="-285750" algn="r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s-ES" dirty="0" smtClean="0"/>
              <a:t>As </a:t>
            </a:r>
            <a:r>
              <a:rPr lang="es-ES" dirty="0" err="1" smtClean="0"/>
              <a:t>festas</a:t>
            </a:r>
            <a:r>
              <a:rPr lang="es-ES" dirty="0" smtClean="0"/>
              <a:t> estarán autorizadas previamente a </a:t>
            </a:r>
            <a:r>
              <a:rPr lang="es-ES" dirty="0" err="1" smtClean="0"/>
              <a:t>súa</a:t>
            </a:r>
            <a:r>
              <a:rPr lang="es-ES" dirty="0" smtClean="0"/>
              <a:t> celebración.</a:t>
            </a:r>
            <a:endParaRPr dirty="0"/>
          </a:p>
        </p:txBody>
      </p:sp>
      <p:sp>
        <p:nvSpPr>
          <p:cNvPr id="110" name="Google Shape;110;p1"/>
          <p:cNvSpPr txBox="1"/>
          <p:nvPr/>
        </p:nvSpPr>
        <p:spPr>
          <a:xfrm>
            <a:off x="2190577" y="14872502"/>
            <a:ext cx="5101318" cy="25782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34" b="1" i="0" u="none" strike="noStrike" cap="none" dirty="0" err="1" smtClean="0">
                <a:solidFill>
                  <a:srgbClr val="4F091D"/>
                </a:solidFill>
                <a:sym typeface="Arial"/>
              </a:rPr>
              <a:t>Prazo</a:t>
            </a:r>
            <a:r>
              <a:rPr lang="en-US" sz="1334" b="1" i="0" u="none" strike="noStrike" cap="none" dirty="0" smtClean="0">
                <a:solidFill>
                  <a:srgbClr val="4F091D"/>
                </a:solidFill>
                <a:sym typeface="Arial"/>
              </a:rPr>
              <a:t> de solicitudes:</a:t>
            </a: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34" b="1" i="0" u="none" strike="noStrike" cap="none" dirty="0" smtClean="0">
                <a:solidFill>
                  <a:srgbClr val="4F091D"/>
                </a:solidFill>
                <a:sym typeface="Arial"/>
              </a:rPr>
              <a:t>Entre 23 de </a:t>
            </a:r>
            <a:r>
              <a:rPr lang="en-US" sz="1334" b="1" i="0" u="none" strike="noStrike" cap="none" dirty="0" err="1" smtClean="0">
                <a:solidFill>
                  <a:srgbClr val="4F091D"/>
                </a:solidFill>
                <a:sym typeface="Arial"/>
              </a:rPr>
              <a:t>maio</a:t>
            </a:r>
            <a:r>
              <a:rPr lang="en-US" sz="1334" b="1" i="0" u="none" strike="noStrike" cap="none" dirty="0" smtClean="0">
                <a:solidFill>
                  <a:srgbClr val="4F091D"/>
                </a:solidFill>
                <a:sym typeface="Arial"/>
              </a:rPr>
              <a:t> e o 22 de </a:t>
            </a:r>
            <a:r>
              <a:rPr lang="en-US" sz="1334" b="1" i="0" u="none" strike="noStrike" cap="none" dirty="0" err="1" smtClean="0">
                <a:solidFill>
                  <a:srgbClr val="4F091D"/>
                </a:solidFill>
                <a:sym typeface="Arial"/>
              </a:rPr>
              <a:t>xuño</a:t>
            </a:r>
            <a:r>
              <a:rPr lang="en-US" sz="1334" b="1" i="0" u="none" strike="noStrike" cap="none" dirty="0" smtClean="0">
                <a:solidFill>
                  <a:srgbClr val="4F091D"/>
                </a:solidFill>
                <a:sym typeface="Arial"/>
              </a:rPr>
              <a:t> de 2025 </a:t>
            </a:r>
            <a:endParaRPr b="1"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334" b="0" i="0" u="none" strike="noStrike" cap="none" dirty="0">
              <a:solidFill>
                <a:srgbClr val="4F09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34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O </a:t>
            </a:r>
            <a:r>
              <a:rPr lang="en-US" sz="1334" b="1" i="0" u="none" strike="noStrike" cap="none" dirty="0" err="1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prazo</a:t>
            </a:r>
            <a:r>
              <a:rPr lang="en-US" sz="1334" b="1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334" b="1" i="0" u="none" strike="noStrike" cap="none" dirty="0" err="1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xustificación</a:t>
            </a:r>
            <a:r>
              <a:rPr lang="en-US" sz="1334" b="1" i="0" u="none" strike="noStrike" cap="none" dirty="0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34" b="1" dirty="0" smtClean="0">
                <a:solidFill>
                  <a:srgbClr val="4F091D"/>
                </a:solidFill>
              </a:rPr>
              <a:t>- </a:t>
            </a:r>
            <a:r>
              <a:rPr lang="en-US" sz="1334" b="1" dirty="0" err="1" smtClean="0">
                <a:solidFill>
                  <a:srgbClr val="4F091D"/>
                </a:solidFill>
              </a:rPr>
              <a:t>Prazo</a:t>
            </a:r>
            <a:r>
              <a:rPr lang="en-US" sz="1334" b="1" dirty="0" smtClean="0">
                <a:solidFill>
                  <a:srgbClr val="4F091D"/>
                </a:solidFill>
              </a:rPr>
              <a:t> </a:t>
            </a:r>
            <a:r>
              <a:rPr lang="en-US" sz="1334" b="1" dirty="0" err="1" smtClean="0">
                <a:solidFill>
                  <a:srgbClr val="4F091D"/>
                </a:solidFill>
              </a:rPr>
              <a:t>xeral</a:t>
            </a:r>
            <a:r>
              <a:rPr lang="en-US" sz="1334" b="1" dirty="0" smtClean="0">
                <a:solidFill>
                  <a:srgbClr val="4F091D"/>
                </a:solidFill>
              </a:rPr>
              <a:t>: 15 </a:t>
            </a:r>
            <a:r>
              <a:rPr lang="en-US" sz="1334" b="1" dirty="0" err="1" smtClean="0">
                <a:solidFill>
                  <a:srgbClr val="4F091D"/>
                </a:solidFill>
              </a:rPr>
              <a:t>días</a:t>
            </a:r>
            <a:r>
              <a:rPr lang="en-US" sz="1334" b="1" dirty="0" smtClean="0">
                <a:solidFill>
                  <a:srgbClr val="4F091D"/>
                </a:solidFill>
              </a:rPr>
              <a:t> </a:t>
            </a:r>
            <a:r>
              <a:rPr lang="en-US" sz="1334" b="1" dirty="0" err="1" smtClean="0">
                <a:solidFill>
                  <a:srgbClr val="4F091D"/>
                </a:solidFill>
              </a:rPr>
              <a:t>naturais</a:t>
            </a:r>
            <a:r>
              <a:rPr lang="en-US" sz="1334" b="1" dirty="0" smtClean="0">
                <a:solidFill>
                  <a:srgbClr val="4F091D"/>
                </a:solidFill>
              </a:rPr>
              <a:t> </a:t>
            </a:r>
            <a:r>
              <a:rPr lang="en-US" sz="1334" b="1" dirty="0" err="1" smtClean="0">
                <a:solidFill>
                  <a:srgbClr val="4F091D"/>
                </a:solidFill>
              </a:rPr>
              <a:t>desde</a:t>
            </a:r>
            <a:r>
              <a:rPr lang="en-US" sz="1334" b="1" dirty="0" smtClean="0">
                <a:solidFill>
                  <a:srgbClr val="4F091D"/>
                </a:solidFill>
              </a:rPr>
              <a:t> á </a:t>
            </a:r>
            <a:r>
              <a:rPr lang="en-US" sz="1334" b="1" dirty="0" err="1" smtClean="0">
                <a:solidFill>
                  <a:srgbClr val="4F091D"/>
                </a:solidFill>
              </a:rPr>
              <a:t>celebración</a:t>
            </a:r>
            <a:endParaRPr lang="en-US" sz="1334" b="1" i="0" u="none" strike="noStrike" cap="none" dirty="0" smtClean="0">
              <a:solidFill>
                <a:srgbClr val="4F09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r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1334" b="1" dirty="0" err="1" smtClean="0">
                <a:solidFill>
                  <a:srgbClr val="4F091D"/>
                </a:solidFill>
              </a:rPr>
              <a:t>Festas</a:t>
            </a:r>
            <a:r>
              <a:rPr lang="en-US" sz="1334" b="1" dirty="0" smtClean="0">
                <a:solidFill>
                  <a:srgbClr val="4F091D"/>
                </a:solidFill>
              </a:rPr>
              <a:t> </a:t>
            </a:r>
            <a:r>
              <a:rPr lang="en-US" sz="1334" b="1" dirty="0" err="1" smtClean="0">
                <a:solidFill>
                  <a:srgbClr val="4F091D"/>
                </a:solidFill>
              </a:rPr>
              <a:t>xa</a:t>
            </a:r>
            <a:r>
              <a:rPr lang="en-US" sz="1334" b="1" dirty="0" smtClean="0">
                <a:solidFill>
                  <a:srgbClr val="4F091D"/>
                </a:solidFill>
              </a:rPr>
              <a:t> </a:t>
            </a:r>
            <a:r>
              <a:rPr lang="en-US" sz="1334" b="1" dirty="0" err="1" smtClean="0">
                <a:solidFill>
                  <a:srgbClr val="4F091D"/>
                </a:solidFill>
              </a:rPr>
              <a:t>celebradas</a:t>
            </a:r>
            <a:r>
              <a:rPr lang="en-US" sz="1334" b="1" dirty="0" smtClean="0">
                <a:solidFill>
                  <a:srgbClr val="4F091D"/>
                </a:solidFill>
              </a:rPr>
              <a:t>: </a:t>
            </a:r>
            <a:r>
              <a:rPr lang="en-US" sz="1334" b="1" dirty="0" smtClean="0">
                <a:solidFill>
                  <a:srgbClr val="4F091D"/>
                </a:solidFill>
              </a:rPr>
              <a:t>22-06-2025</a:t>
            </a:r>
            <a:endParaRPr lang="en-US" sz="1334" b="1" dirty="0" smtClean="0">
              <a:solidFill>
                <a:srgbClr val="4F091D"/>
              </a:solidFill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334" b="0" i="0" u="none" strike="noStrike" cap="none" dirty="0">
              <a:solidFill>
                <a:srgbClr val="4F09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36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Para </a:t>
            </a:r>
            <a:r>
              <a:rPr lang="en-US" sz="1236" b="0" i="0" u="none" strike="noStrike" cap="none" dirty="0" err="1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máis</a:t>
            </a:r>
            <a:r>
              <a:rPr lang="en-US" sz="1236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36" b="0" i="0" u="none" strike="noStrike" cap="none" dirty="0" err="1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información</a:t>
            </a:r>
            <a:r>
              <a:rPr lang="en-US" sz="1236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36" b="0" i="0" u="none" strike="noStrike" cap="none" dirty="0">
              <a:solidFill>
                <a:srgbClr val="4F09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36" dirty="0" smtClean="0">
                <a:solidFill>
                  <a:srgbClr val="4F091D"/>
                </a:solidFill>
              </a:rPr>
              <a:t>Bases </a:t>
            </a:r>
            <a:r>
              <a:rPr lang="en-US" sz="1236" dirty="0" err="1" smtClean="0">
                <a:solidFill>
                  <a:srgbClr val="4F091D"/>
                </a:solidFill>
              </a:rPr>
              <a:t>Reguladoras</a:t>
            </a:r>
            <a:r>
              <a:rPr lang="en-US" sz="1236" dirty="0" smtClean="0">
                <a:solidFill>
                  <a:srgbClr val="4F091D"/>
                </a:solidFill>
              </a:rPr>
              <a:t>: </a:t>
            </a:r>
            <a:r>
              <a:rPr lang="en-US" sz="1236" b="0" i="0" u="none" strike="noStrike" cap="none" dirty="0" err="1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Boletín</a:t>
            </a:r>
            <a:r>
              <a:rPr lang="en-US" sz="1236" b="0" i="0" u="none" strike="noStrike" cap="none" dirty="0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36" b="0" i="0" u="none" strike="noStrike" cap="none" dirty="0" err="1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Oficial</a:t>
            </a:r>
            <a:r>
              <a:rPr lang="en-US" sz="1236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 da </a:t>
            </a:r>
            <a:r>
              <a:rPr lang="en-US" sz="1236" b="0" i="0" u="none" strike="noStrike" cap="none" dirty="0" err="1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Provincia</a:t>
            </a:r>
            <a:r>
              <a:rPr lang="en-US" sz="1236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 da </a:t>
            </a:r>
            <a:r>
              <a:rPr lang="en-US" sz="1236" b="0" i="0" u="none" strike="noStrike" cap="none" dirty="0" err="1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Coruña</a:t>
            </a:r>
            <a:r>
              <a:rPr lang="en-US" sz="1236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,  </a:t>
            </a:r>
            <a:r>
              <a:rPr lang="en-US" sz="1236" b="0" i="0" u="none" strike="noStrike" cap="none" dirty="0" err="1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mércores</a:t>
            </a:r>
            <a:r>
              <a:rPr lang="en-US" sz="1236" b="0" i="0" u="none" strike="noStrike" cap="none" dirty="0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, 6 </a:t>
            </a:r>
            <a:r>
              <a:rPr lang="en-US" sz="1236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de </a:t>
            </a:r>
            <a:r>
              <a:rPr lang="en-US" sz="1236" b="0" i="0" u="none" strike="noStrike" cap="none" dirty="0" err="1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setembro</a:t>
            </a:r>
            <a:r>
              <a:rPr lang="en-US" sz="1236" b="0" i="0" u="none" strike="noStrike" cap="none" dirty="0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36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de </a:t>
            </a:r>
            <a:r>
              <a:rPr lang="en-US" sz="1236" b="0" i="0" u="none" strike="noStrike" cap="none" dirty="0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2023 </a:t>
            </a:r>
            <a:r>
              <a:rPr lang="en-US" sz="1236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| BOP </a:t>
            </a:r>
            <a:r>
              <a:rPr lang="en-US" sz="1236" b="0" i="0" u="none" strike="noStrike" cap="none" dirty="0" err="1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núm</a:t>
            </a:r>
            <a:r>
              <a:rPr lang="en-US" sz="1236" b="0" i="0" u="none" strike="noStrike" cap="none" dirty="0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. 170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236" b="0" i="0" u="none" strike="noStrike" cap="none" dirty="0">
              <a:solidFill>
                <a:srgbClr val="4F09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36" b="0" i="0" u="none" strike="noStrike" cap="none" dirty="0" err="1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Convocatoria</a:t>
            </a:r>
            <a:r>
              <a:rPr lang="en-US" sz="1236" b="0" i="0" u="none" strike="noStrike" cap="none" dirty="0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:  </a:t>
            </a:r>
            <a:r>
              <a:rPr lang="en-US" sz="1236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BOP da </a:t>
            </a:r>
            <a:r>
              <a:rPr lang="en-US" sz="1236" b="0" i="0" u="none" strike="noStrike" cap="none" dirty="0" err="1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Coruña</a:t>
            </a:r>
            <a:r>
              <a:rPr lang="en-US" sz="1236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 nº </a:t>
            </a:r>
            <a:r>
              <a:rPr lang="en-US" sz="1236" b="0" i="0" u="none" strike="noStrike" cap="none" dirty="0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96, </a:t>
            </a:r>
            <a:r>
              <a:rPr lang="en-US" sz="1236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do </a:t>
            </a:r>
            <a:r>
              <a:rPr lang="en-US" sz="1236" b="0" i="0" u="none" strike="noStrike" cap="none" dirty="0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22 </a:t>
            </a:r>
            <a:r>
              <a:rPr lang="en-US" sz="1236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de </a:t>
            </a:r>
            <a:r>
              <a:rPr lang="en-US" sz="1236" b="0" i="0" u="none" strike="noStrike" cap="none" dirty="0" err="1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maio</a:t>
            </a:r>
            <a:r>
              <a:rPr lang="en-US" sz="1236" b="0" i="0" u="none" strike="noStrike" cap="none" dirty="0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36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de </a:t>
            </a:r>
            <a:r>
              <a:rPr lang="en-US" sz="1236" b="0" i="0" u="none" strike="noStrike" cap="none" dirty="0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2025</a:t>
            </a:r>
            <a:endParaRPr dirty="0"/>
          </a:p>
        </p:txBody>
      </p:sp>
      <p:sp>
        <p:nvSpPr>
          <p:cNvPr id="111" name="Google Shape;111;p1"/>
          <p:cNvSpPr txBox="1"/>
          <p:nvPr/>
        </p:nvSpPr>
        <p:spPr>
          <a:xfrm>
            <a:off x="1954088" y="17954938"/>
            <a:ext cx="1161854" cy="327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419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981 </a:t>
            </a:r>
            <a:r>
              <a:rPr lang="en-US" sz="1500" b="0" i="0" u="none" strike="noStrike" cap="none" dirty="0" smtClean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65 91 47</a:t>
            </a:r>
            <a:endParaRPr dirty="0"/>
          </a:p>
        </p:txBody>
      </p:sp>
      <p:sp>
        <p:nvSpPr>
          <p:cNvPr id="113" name="Google Shape;113;p1"/>
          <p:cNvSpPr txBox="1"/>
          <p:nvPr/>
        </p:nvSpPr>
        <p:spPr>
          <a:xfrm>
            <a:off x="4741236" y="17982226"/>
            <a:ext cx="3043487" cy="274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2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7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emprego@arteixo.com</a:t>
            </a:r>
            <a:endParaRPr dirty="0"/>
          </a:p>
        </p:txBody>
      </p:sp>
      <p:sp>
        <p:nvSpPr>
          <p:cNvPr id="114" name="Google Shape;114;p1"/>
          <p:cNvSpPr txBox="1"/>
          <p:nvPr/>
        </p:nvSpPr>
        <p:spPr>
          <a:xfrm>
            <a:off x="2332508" y="2666639"/>
            <a:ext cx="3678499" cy="262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298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91" i="0" u="none" strike="noStrike" cap="none" dirty="0" err="1">
                <a:solidFill>
                  <a:srgbClr val="2C9BC0"/>
                </a:solidFill>
                <a:latin typeface="+mj-lt"/>
                <a:sym typeface="Arial"/>
              </a:rPr>
              <a:t>Concellaría</a:t>
            </a:r>
            <a:r>
              <a:rPr lang="en-US" sz="1191" i="0" u="none" strike="noStrike" cap="none" dirty="0">
                <a:solidFill>
                  <a:srgbClr val="2C9BC0"/>
                </a:solidFill>
                <a:latin typeface="+mj-lt"/>
                <a:sym typeface="Arial"/>
              </a:rPr>
              <a:t> de </a:t>
            </a:r>
            <a:r>
              <a:rPr lang="en-US" sz="1191" i="0" u="none" strike="noStrike" cap="none" dirty="0" err="1">
                <a:solidFill>
                  <a:srgbClr val="2C9BC0"/>
                </a:solidFill>
                <a:latin typeface="+mj-lt"/>
                <a:sym typeface="Arial"/>
              </a:rPr>
              <a:t>Promoción</a:t>
            </a:r>
            <a:r>
              <a:rPr lang="en-US" sz="1191" i="0" u="none" strike="noStrike" cap="none" dirty="0">
                <a:solidFill>
                  <a:srgbClr val="2C9BC0"/>
                </a:solidFill>
                <a:latin typeface="+mj-lt"/>
                <a:sym typeface="Arial"/>
              </a:rPr>
              <a:t> </a:t>
            </a:r>
            <a:r>
              <a:rPr lang="en-US" sz="1191" i="0" u="none" strike="noStrike" cap="none" dirty="0" err="1" smtClean="0">
                <a:solidFill>
                  <a:srgbClr val="2C9BC0"/>
                </a:solidFill>
                <a:latin typeface="+mj-lt"/>
                <a:sym typeface="Arial"/>
              </a:rPr>
              <a:t>Económica</a:t>
            </a:r>
            <a:r>
              <a:rPr lang="en-US" sz="1191" i="0" u="none" strike="noStrike" cap="none" dirty="0" smtClean="0">
                <a:solidFill>
                  <a:srgbClr val="2C9BC0"/>
                </a:solidFill>
                <a:latin typeface="+mj-lt"/>
                <a:sym typeface="Arial"/>
              </a:rPr>
              <a:t> e </a:t>
            </a:r>
            <a:r>
              <a:rPr lang="en-US" sz="1191" i="0" u="none" strike="noStrike" cap="none" dirty="0" err="1" smtClean="0">
                <a:solidFill>
                  <a:srgbClr val="2C9BC0"/>
                </a:solidFill>
                <a:latin typeface="+mj-lt"/>
                <a:sym typeface="Arial"/>
              </a:rPr>
              <a:t>Festas</a:t>
            </a:r>
            <a:endParaRPr dirty="0">
              <a:latin typeface="+mj-lt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8367" y="11628251"/>
            <a:ext cx="1854796" cy="1885037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2177" y="1844113"/>
            <a:ext cx="6362167" cy="65492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310</Words>
  <Application>Microsoft Office PowerPoint</Application>
  <PresentationFormat>Personalizado</PresentationFormat>
  <Paragraphs>46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Festas</dc:title>
  <dc:creator>César</dc:creator>
  <cp:lastModifiedBy>Cesar Rodriguez Ventureira</cp:lastModifiedBy>
  <cp:revision>14</cp:revision>
  <dcterms:created xsi:type="dcterms:W3CDTF">2006-08-16T00:00:00Z</dcterms:created>
  <dcterms:modified xsi:type="dcterms:W3CDTF">2025-05-22T07:25:00Z</dcterms:modified>
</cp:coreProperties>
</file>